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0" r:id="rId7"/>
    <p:sldId id="286" r:id="rId8"/>
    <p:sldId id="297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48" d="100"/>
          <a:sy n="48" d="100"/>
        </p:scale>
        <p:origin x="53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97" y="4737314"/>
            <a:ext cx="7752183" cy="1243584"/>
          </a:xfrm>
        </p:spPr>
        <p:txBody>
          <a:bodyPr/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Title: "A Hybrid Intrusion Detection System"</a:t>
            </a:r>
            <a:b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Subtitle: Utilizing Fuzzy Logic and Neural Networks</a:t>
            </a:r>
            <a:b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</a:br>
            <a:b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Name: Asit Pramod Bakade</a:t>
            </a:r>
            <a:b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PRN: 2041003</a:t>
            </a:r>
            <a:b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Branch: Computer</a:t>
            </a:r>
            <a:b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5B08C-4599-8332-70B9-414B5E8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C4588-7BC7-53C9-B387-D5E4AF998C44}"/>
              </a:ext>
            </a:extLst>
          </p:cNvPr>
          <p:cNvSpPr txBox="1"/>
          <p:nvPr/>
        </p:nvSpPr>
        <p:spPr>
          <a:xfrm>
            <a:off x="1296365" y="1192192"/>
            <a:ext cx="6840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Responder and Manager</a:t>
            </a: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Briefly explain the internal and external responders.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Introduce the manager components' role in managing the system.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1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B2A9B-B398-5DDC-6F7C-6573EC2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9FA44-AD71-41FB-37D6-6381EC81CC71}"/>
              </a:ext>
            </a:extLst>
          </p:cNvPr>
          <p:cNvSpPr txBox="1"/>
          <p:nvPr/>
        </p:nvSpPr>
        <p:spPr>
          <a:xfrm>
            <a:off x="582891" y="1192192"/>
            <a:ext cx="44703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The Conceptual Model: </a:t>
            </a:r>
            <a:r>
              <a:rPr lang="en-IN" sz="2800" b="1" i="0" dirty="0" err="1">
                <a:solidFill>
                  <a:schemeClr val="bg1"/>
                </a:solidFill>
                <a:effectLst/>
                <a:latin typeface="Söhne"/>
              </a:rPr>
              <a:t>NeGPAIM</a:t>
            </a: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Provide an overview of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Söhne"/>
              </a:rPr>
              <a:t>NeGPAIM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Söhne"/>
              </a:rPr>
              <a:t>Describe its three-tier architecture.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1AE8A-B9D3-686A-95BE-9EF347A8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3" y="593557"/>
            <a:ext cx="7010400" cy="57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2B3A6-310D-B6AC-6377-F7F5852B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EC646-EA03-DBA7-BD44-73F743F77E17}"/>
              </a:ext>
            </a:extLst>
          </p:cNvPr>
          <p:cNvSpPr txBox="1"/>
          <p:nvPr/>
        </p:nvSpPr>
        <p:spPr>
          <a:xfrm>
            <a:off x="1296365" y="1192192"/>
            <a:ext cx="6840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Practical Implementation of </a:t>
            </a:r>
            <a:r>
              <a:rPr lang="en-IN" sz="2800" b="1" i="0" dirty="0" err="1">
                <a:solidFill>
                  <a:schemeClr val="bg1"/>
                </a:solidFill>
                <a:effectLst/>
                <a:latin typeface="Söhne"/>
              </a:rPr>
              <a:t>NeGPAIM</a:t>
            </a: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Mention the implementation approach and prototype (IFEP).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Share your results from testing IFEP.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7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84BB9-EC8D-94A3-E7B6-84C1B3D6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169F4-1B94-9C52-540B-44878228838D}"/>
              </a:ext>
            </a:extLst>
          </p:cNvPr>
          <p:cNvSpPr txBox="1"/>
          <p:nvPr/>
        </p:nvSpPr>
        <p:spPr>
          <a:xfrm>
            <a:off x="1296365" y="1192192"/>
            <a:ext cx="68406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 Conclusion</a:t>
            </a: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Summarize the key points of your study and the proposed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Reiterate the advantages of a hybrid intrusion detection system.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3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37B257-AE56-81E2-458C-03ABF865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84FF2-9155-7FED-FA94-A79D2276E3DE}"/>
              </a:ext>
            </a:extLst>
          </p:cNvPr>
          <p:cNvSpPr txBox="1"/>
          <p:nvPr/>
        </p:nvSpPr>
        <p:spPr>
          <a:xfrm>
            <a:off x="1296365" y="1192192"/>
            <a:ext cx="68406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References</a:t>
            </a: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BACE, R.G. (2000). Intrusion Detection. Macmillan Technical Publishing, Indianapolis, In USA. [ISBN: 1-57870-185-6]. BERKAN, R.C.(1997).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Fuzzy System Design Principles(1st ed.). United States of America : IEEE Press Marketing. BERST, J. (1999).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Hacking 101 : Why Should You Know What They Know [on-line]. </a:t>
            </a:r>
            <a:r>
              <a:rPr lang="en-IN" sz="2000" dirty="0" err="1">
                <a:solidFill>
                  <a:schemeClr val="bg1"/>
                </a:solidFill>
              </a:rPr>
              <a:t>Zdnet</a:t>
            </a:r>
            <a:r>
              <a:rPr lang="en-IN" sz="2000" dirty="0">
                <a:solidFill>
                  <a:schemeClr val="bg1"/>
                </a:solidFill>
              </a:rPr>
              <a:t>. Available from Internet : URL http://www.zdnet.com/anchordesk/story/story 3163.html</a:t>
            </a:r>
          </a:p>
        </p:txBody>
      </p:sp>
    </p:spTree>
    <p:extLst>
      <p:ext uri="{BB962C8B-B14F-4D97-AF65-F5344CB8AC3E}">
        <p14:creationId xmlns:p14="http://schemas.microsoft.com/office/powerpoint/2010/main" val="361076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780" y="856527"/>
            <a:ext cx="7781544" cy="545854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800" b="0" i="0" dirty="0">
                <a:effectLst/>
                <a:latin typeface="Söhne"/>
              </a:rPr>
              <a:t>1)  Introduction</a:t>
            </a:r>
            <a:br>
              <a:rPr lang="en-US" sz="2800" b="0" i="0" dirty="0">
                <a:effectLst/>
                <a:latin typeface="Söhne"/>
              </a:rPr>
            </a:b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2) Overview of Current Intrusion Detection Systems</a:t>
            </a:r>
            <a:br>
              <a:rPr lang="en-US" sz="2800" b="0" i="0" dirty="0">
                <a:effectLst/>
                <a:latin typeface="Söhne"/>
              </a:rPr>
            </a:b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3)  Generic Hybrid Intrusion Identification Strategy</a:t>
            </a:r>
            <a:br>
              <a:rPr lang="en-US" sz="2800" b="0" i="0" dirty="0">
                <a:effectLst/>
                <a:latin typeface="Söhne"/>
              </a:rPr>
            </a:b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4) The Conceptual Model: </a:t>
            </a:r>
            <a:r>
              <a:rPr lang="en-US" sz="2800" b="0" i="0" dirty="0" err="1">
                <a:effectLst/>
                <a:latin typeface="Söhne"/>
              </a:rPr>
              <a:t>NeGPAIM</a:t>
            </a:r>
            <a:br>
              <a:rPr lang="en-US" sz="2800" b="0" i="0" dirty="0">
                <a:effectLst/>
                <a:latin typeface="Söhne"/>
              </a:rPr>
            </a:b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5)  Practical Implementation of </a:t>
            </a:r>
            <a:r>
              <a:rPr lang="en-US" sz="2800" b="0" i="0" dirty="0" err="1">
                <a:effectLst/>
                <a:latin typeface="Söhne"/>
              </a:rPr>
              <a:t>NeGPAIM</a:t>
            </a:r>
            <a:br>
              <a:rPr lang="en-US" sz="2800" b="0" i="0" dirty="0">
                <a:effectLst/>
                <a:latin typeface="Söhne"/>
              </a:rPr>
            </a:b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6)  Conclusion</a:t>
            </a:r>
            <a:br>
              <a:rPr lang="en-US" sz="2800" b="0" i="0" dirty="0">
                <a:effectLst/>
                <a:latin typeface="Söhne"/>
              </a:rPr>
            </a:br>
            <a:br>
              <a:rPr lang="en-US" sz="2800" b="0" i="0" dirty="0">
                <a:effectLst/>
                <a:latin typeface="Söhne"/>
              </a:rPr>
            </a:br>
            <a:r>
              <a:rPr lang="en-US" sz="2800" b="0" i="0" dirty="0">
                <a:effectLst/>
                <a:latin typeface="Söhne"/>
              </a:rPr>
              <a:t>7)  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F6E74-ED1E-C4C9-2327-3B0A46FE42FE}"/>
              </a:ext>
            </a:extLst>
          </p:cNvPr>
          <p:cNvSpPr txBox="1"/>
          <p:nvPr/>
        </p:nvSpPr>
        <p:spPr>
          <a:xfrm>
            <a:off x="1444739" y="1332101"/>
            <a:ext cx="9302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Briefly introduce the importance of intrusion detection in the context of information security.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Mention the shortcomings of current intrusion detection systems.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4632-3793-35EE-9A08-30A2D376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E34C4-897B-7C71-767B-017F2328424F}"/>
              </a:ext>
            </a:extLst>
          </p:cNvPr>
          <p:cNvSpPr txBox="1"/>
          <p:nvPr/>
        </p:nvSpPr>
        <p:spPr>
          <a:xfrm>
            <a:off x="1296365" y="1192192"/>
            <a:ext cx="68406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Overview of Current Intrusion Detection Systems</a:t>
            </a:r>
            <a:endParaRPr lang="en-US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Define intrusion detection and intrusion detection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Explain the difference between misuse detection and anomaly detection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Highlight the limitations of current commercial intrusion detection systems.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6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B51EF5-D243-DFC4-F217-44398668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2050" name="Picture 2" descr="The Flow Chart of Misuse Detection and Anomaly Detection Application... |  Download Scientific Diagram">
            <a:extLst>
              <a:ext uri="{FF2B5EF4-FFF2-40B4-BE49-F238E27FC236}">
                <a16:creationId xmlns:a16="http://schemas.microsoft.com/office/drawing/2014/main" id="{51D10FC0-4ED8-9B5C-FCD6-F22F433C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8113"/>
            <a:ext cx="10904621" cy="6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5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31260-A7C2-8D25-A5DB-D7C12B8A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D953F-3860-0ABD-DDAF-495243BE6A69}"/>
              </a:ext>
            </a:extLst>
          </p:cNvPr>
          <p:cNvSpPr txBox="1"/>
          <p:nvPr/>
        </p:nvSpPr>
        <p:spPr>
          <a:xfrm>
            <a:off x="533400" y="1010600"/>
            <a:ext cx="52949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Generic Hybrid Intrusion Identification Strategy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Explain the concept of a hybrid intrusion detection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Describe the three key components: central analysis engine, fuzzy engine, and neural engine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E8F49-6AA5-44E7-8D65-BAB47D89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35" y="677083"/>
            <a:ext cx="6363665" cy="54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9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13179-2EF0-B3CA-F397-B0B4C3AC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B9ED2-8C9F-5FE7-0E20-E3EE5DA7CACD}"/>
              </a:ext>
            </a:extLst>
          </p:cNvPr>
          <p:cNvSpPr txBox="1"/>
          <p:nvPr/>
        </p:nvSpPr>
        <p:spPr>
          <a:xfrm>
            <a:off x="1296365" y="1192192"/>
            <a:ext cx="68406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Misuse Detection - Fuzzy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Discuss how the fuzzy engine works, focusing on its use of fuzzy logic..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Mention the generic intrusion phases and how they're used for misuse detection.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7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E2551-AFE3-BEF9-2353-95B019D8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EE8E0-B3BB-0928-B01E-C8863A02DD19}"/>
              </a:ext>
            </a:extLst>
          </p:cNvPr>
          <p:cNvSpPr txBox="1"/>
          <p:nvPr/>
        </p:nvSpPr>
        <p:spPr>
          <a:xfrm>
            <a:off x="1296365" y="1192192"/>
            <a:ext cx="6840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Anomaly Detection - Neural Engine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Explain the operation of the neural engine for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Describe the two stages of neural engine processing.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E4E26-A17C-1290-4BB6-89028215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72413-3684-782F-2981-F2FB24BC1420}"/>
              </a:ext>
            </a:extLst>
          </p:cNvPr>
          <p:cNvSpPr txBox="1"/>
          <p:nvPr/>
        </p:nvSpPr>
        <p:spPr>
          <a:xfrm>
            <a:off x="830744" y="1079897"/>
            <a:ext cx="40616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Central Analysis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Present the high-level central analysis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Emphasize its role in combining outputs from fuzzy and neural engines..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CC979-2A92-3C97-8477-9E1DFDE7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48" y="177800"/>
            <a:ext cx="7555831" cy="631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62</TotalTime>
  <Words>444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Söhne</vt:lpstr>
      <vt:lpstr>Trade Gothic LT Pro</vt:lpstr>
      <vt:lpstr>Trebuchet MS</vt:lpstr>
      <vt:lpstr>Office Theme</vt:lpstr>
      <vt:lpstr>Title: "A Hybrid Intrusion Detection System" Subtitle: Utilizing Fuzzy Logic and Neural Networks  Name: Asit Pramod Bakade PRN: 2041003 Branch: Computer </vt:lpstr>
      <vt:lpstr>1)  Introduction  2) Overview of Current Intrusion Detection Systems  3)  Generic Hybrid Intrusion Identification Strategy  4) The Conceptual Model: NeGPAIM  5)  Practical Implementation of NeGPAIM  6)  Conclusion  7)  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"A Hybrid Intrusion Detection System" Subtitle: Utilizing Fuzzy Logic and Neural Networks  Name: Asit Pramod Bakade    PRN: 2041003 </dc:title>
  <dc:creator>Asit Bakade</dc:creator>
  <cp:lastModifiedBy>Asit Bakade</cp:lastModifiedBy>
  <cp:revision>4</cp:revision>
  <dcterms:created xsi:type="dcterms:W3CDTF">2023-11-06T13:28:10Z</dcterms:created>
  <dcterms:modified xsi:type="dcterms:W3CDTF">2023-11-07T03:13:51Z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