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THAMIZHARASAN.K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222407666/1453222407666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BSC.CS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 VELTECH RANGA SANKU ARTS COLLEGE/MADRAS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62" y="3477258"/>
            <a:ext cx="2219325" cy="31878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1632614"/>
            <a:ext cx="2190749" cy="44938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68" y="1692729"/>
            <a:ext cx="2428875" cy="4373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8" y="1695450"/>
            <a:ext cx="2381966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10072007" cy="15556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65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DIGITAL PORTFOLIO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58200" y="30099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8" y="2207078"/>
            <a:ext cx="8195476" cy="1190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1837" y="24384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593068"/>
            <a:ext cx="8105776" cy="1117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2" y="2362200"/>
            <a:ext cx="6616448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9100" y="2438400"/>
            <a:ext cx="2057400" cy="223157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9" y="1478056"/>
            <a:ext cx="7543800" cy="51894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7914"/>
            <a:ext cx="5715000" cy="27540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★ Responsive navigation bar mobile and desktop view).Dark mode toggle Interactive skill progress bars.</a:t>
            </a:r>
            <a:br>
              <a:rPr lang="en-IN" dirty="0"/>
            </a:br>
            <a:r>
              <a:rPr lang="en-IN" dirty="0"/>
              <a:t>★Contact form with validation &amp; success message Project showcase using cards with hover </a:t>
            </a:r>
            <a:r>
              <a:rPr lang="en-IN" dirty="0" err="1"/>
              <a:t>effects.Social</a:t>
            </a:r>
            <a:r>
              <a:rPr lang="en-IN" dirty="0"/>
              <a:t> links for networking (</a:t>
            </a:r>
            <a:r>
              <a:rPr lang="en-IN" dirty="0" err="1"/>
              <a:t>GitHubLI</a:t>
            </a:r>
            <a:r>
              <a:rPr lang="en-IN" dirty="0"/>
              <a:t> &amp; </a:t>
            </a:r>
            <a:r>
              <a:rPr lang="en-IN" dirty="0" err="1"/>
              <a:t>Linkedln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112</Words>
  <Application>Microsoft Office PowerPoint</Application>
  <PresentationFormat>Custom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27</cp:revision>
  <dcterms:created xsi:type="dcterms:W3CDTF">2024-03-29T15:07:22Z</dcterms:created>
  <dcterms:modified xsi:type="dcterms:W3CDTF">2025-09-15T06:29:33Z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