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BFC6"/>
    <a:srgbClr val="E7746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8767-11A0-2303-07EA-E09327467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0323D-DED5-1CAB-3AAD-9E3D80463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DA6BA-1441-2516-B27A-881A0259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27F7-6A36-4EFA-B121-4CE3F037A543}" type="datetimeFigureOut">
              <a:rPr lang="en-SG" smtClean="0"/>
              <a:t>29/1/2023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9E8CE-6C04-A380-3ABB-25422E68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238DA-3AA7-8BB9-629B-6DAA2BFA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5BCB-4B53-4170-BD64-A94C20423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8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D9A2-3CF3-EDA8-013A-639BACD7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B0EFE-4FBE-2764-91C8-3880734B8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BB43D-CB3B-364C-0B75-15770C2A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27F7-6A36-4EFA-B121-4CE3F037A543}" type="datetimeFigureOut">
              <a:rPr lang="en-SG" smtClean="0"/>
              <a:t>29/1/2023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F6B34-2A41-51A6-81B9-BB6E426D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CD779-DBDA-F27E-F6A3-37C33679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5BCB-4B53-4170-BD64-A94C20423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008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15B22-000B-0E2E-E015-6F20B43AB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B9AA3-5B09-48BC-882C-786D30938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F362E-C2AD-B6D4-3185-1D0007E9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27F7-6A36-4EFA-B121-4CE3F037A543}" type="datetimeFigureOut">
              <a:rPr lang="en-SG" smtClean="0"/>
              <a:t>29/1/2023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FB257-CE0A-6498-AA3D-6181F5D0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C469F-8C6B-6ECE-EFA1-B2060CC9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5BCB-4B53-4170-BD64-A94C20423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964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2CF3-5C24-17D5-27EF-F94915C6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03FA4-9DEB-4FC2-FE89-27B58108A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D2434-3E7E-5542-2E46-F502F607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27F7-6A36-4EFA-B121-4CE3F037A543}" type="datetimeFigureOut">
              <a:rPr lang="en-SG" smtClean="0"/>
              <a:t>29/1/2023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ED14-C8E4-0AD5-7E5B-CD8A71DB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5E24A-2AF4-790D-FBEF-E07C8D54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5BCB-4B53-4170-BD64-A94C20423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122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BB49-0E1D-AE76-D5DD-42DC65BF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CF587-FC9A-A8FC-3B2F-58075A27B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1B6ED-0A15-6FBE-32FF-1F2F3316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27F7-6A36-4EFA-B121-4CE3F037A543}" type="datetimeFigureOut">
              <a:rPr lang="en-SG" smtClean="0"/>
              <a:t>29/1/2023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59094-687D-0324-1E5B-FFCE88B7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B358A-8DE6-95FC-BB82-CF1AFCB8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5BCB-4B53-4170-BD64-A94C20423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57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05C7-B470-340F-4AED-19802C88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AB91-9165-4E32-7477-D095DFF9D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A260D-5275-0BEB-05C2-AADCA621E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F19B7-C321-85E3-3FBF-FDF18033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27F7-6A36-4EFA-B121-4CE3F037A543}" type="datetimeFigureOut">
              <a:rPr lang="en-SG" smtClean="0"/>
              <a:t>29/1/2023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1F048-8761-AA2F-6301-098CAB21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25B0F-7827-CF8E-158D-8D6F4197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5BCB-4B53-4170-BD64-A94C20423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34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6B11-0E8C-F80A-2715-5ACD60D8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91AC-034F-5E97-DF77-A4F06585F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02536-CDB7-C54C-D282-220808DD0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FACC0-BE18-C916-F90D-98138CA1D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EFB12-61C4-3EEC-6593-A354F8504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59FA9-0DA2-5421-ED43-EA42D1D1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27F7-6A36-4EFA-B121-4CE3F037A543}" type="datetimeFigureOut">
              <a:rPr lang="en-SG" smtClean="0"/>
              <a:t>29/1/2023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68E27-4D68-3F45-D611-5926BC77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4E5D3-E891-63D2-B803-E629A800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5BCB-4B53-4170-BD64-A94C20423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876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2600-A86F-DC78-964B-21B70D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E24C2-6B51-933E-1D3B-1C31BE0D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27F7-6A36-4EFA-B121-4CE3F037A543}" type="datetimeFigureOut">
              <a:rPr lang="en-SG" smtClean="0"/>
              <a:t>29/1/2023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9C9D9-E07C-4C88-B76D-DEC80497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737E8-C777-25E1-B421-19720061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5BCB-4B53-4170-BD64-A94C20423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47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DA011-EF29-FD1E-A9A0-A0FC6DC3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27F7-6A36-4EFA-B121-4CE3F037A543}" type="datetimeFigureOut">
              <a:rPr lang="en-SG" smtClean="0"/>
              <a:t>29/1/2023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B4A81-7E01-E59A-F66B-B106CEA8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51249-3C7C-9EBD-41D1-D1976ABB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5BCB-4B53-4170-BD64-A94C20423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412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8F91-CEC8-E46C-C523-A2864D983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71FD-8503-9F2E-6A19-84FA2EB9F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C83D8-3655-AD75-DDF8-C25353D54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0A2D4-52D3-6039-2A18-2BE25979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27F7-6A36-4EFA-B121-4CE3F037A543}" type="datetimeFigureOut">
              <a:rPr lang="en-SG" smtClean="0"/>
              <a:t>29/1/2023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D45D7-DA64-F2D0-FC4D-9745CA81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E7697-02FF-6290-569B-7EA093E9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5BCB-4B53-4170-BD64-A94C20423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70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4EC9-0B64-488B-EE8A-C81E077F1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72588F-9D57-810C-5330-887AF9806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DDC1A-FA50-D0F1-F836-48F051776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75EB4-570C-271A-7B57-A6FCD27D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27F7-6A36-4EFA-B121-4CE3F037A543}" type="datetimeFigureOut">
              <a:rPr lang="en-SG" smtClean="0"/>
              <a:t>29/1/2023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65AD2-82FF-18C2-F5FE-0A919C61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E6C40-8F4E-F546-C109-D3997991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5BCB-4B53-4170-BD64-A94C20423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767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701D5-3E0D-85FC-445B-DAFD41F1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890BA-9BB2-DF51-2F10-14BFE4BBA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49B4-0F94-711B-2310-2B5BBA45E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027F7-6A36-4EFA-B121-4CE3F037A543}" type="datetimeFigureOut">
              <a:rPr lang="en-SG" smtClean="0"/>
              <a:t>29/1/2023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E4CFD-3B43-610D-BDD4-3044D5D79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56D8D-5815-A741-6F20-221B3BF08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5BCB-4B53-4170-BD64-A94C20423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51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A76D75E5-B9F0-75B2-9273-107358228735}"/>
              </a:ext>
            </a:extLst>
          </p:cNvPr>
          <p:cNvGrpSpPr/>
          <p:nvPr/>
        </p:nvGrpSpPr>
        <p:grpSpPr>
          <a:xfrm>
            <a:off x="2937281" y="1218691"/>
            <a:ext cx="6464312" cy="1266209"/>
            <a:chOff x="1230401" y="555751"/>
            <a:chExt cx="6464312" cy="126620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C1524B2-423A-72F8-21E5-2D9D1C40CAF3}"/>
                </a:ext>
              </a:extLst>
            </p:cNvPr>
            <p:cNvGrpSpPr/>
            <p:nvPr/>
          </p:nvGrpSpPr>
          <p:grpSpPr>
            <a:xfrm>
              <a:off x="1230401" y="556512"/>
              <a:ext cx="2089986" cy="1265448"/>
              <a:chOff x="1230401" y="556512"/>
              <a:chExt cx="2089986" cy="126544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2C0B9F1-C109-D0F6-2FFE-578D809E1D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402" y="761508"/>
                <a:ext cx="0" cy="1059691"/>
              </a:xfrm>
              <a:prstGeom prst="line">
                <a:avLst/>
              </a:prstGeom>
              <a:ln w="317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6FCDDDA-179F-8180-04B1-2317573552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0401" y="1821960"/>
                <a:ext cx="2089984" cy="0"/>
              </a:xfrm>
              <a:prstGeom prst="line">
                <a:avLst/>
              </a:prstGeom>
              <a:ln w="317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C908E2E-F062-EA92-7F20-E2E40F9EA0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20385" y="767509"/>
                <a:ext cx="2" cy="1053690"/>
              </a:xfrm>
              <a:prstGeom prst="line">
                <a:avLst/>
              </a:prstGeom>
              <a:ln w="317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978F568-84A0-72D6-0618-CB216D851FE2}"/>
                  </a:ext>
                </a:extLst>
              </p:cNvPr>
              <p:cNvCxnSpPr>
                <a:cxnSpLocks/>
                <a:stCxn id="29" idx="3"/>
                <a:endCxn id="33" idx="3"/>
              </p:cNvCxnSpPr>
              <p:nvPr/>
            </p:nvCxnSpPr>
            <p:spPr>
              <a:xfrm>
                <a:off x="2327637" y="867816"/>
                <a:ext cx="0" cy="861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94ABF5-BC5C-781B-3DD1-05B974A99416}"/>
                  </a:ext>
                </a:extLst>
              </p:cNvPr>
              <p:cNvSpPr/>
              <p:nvPr/>
            </p:nvSpPr>
            <p:spPr>
              <a:xfrm>
                <a:off x="2324650" y="776375"/>
                <a:ext cx="301924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6E96A35-3B52-8771-4CF1-570A4983F310}"/>
                  </a:ext>
                </a:extLst>
              </p:cNvPr>
              <p:cNvSpPr/>
              <p:nvPr/>
            </p:nvSpPr>
            <p:spPr>
              <a:xfrm>
                <a:off x="2324650" y="988502"/>
                <a:ext cx="586595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9B8F3BC-164E-48C3-DC98-70B38B6A8566}"/>
                  </a:ext>
                </a:extLst>
              </p:cNvPr>
              <p:cNvSpPr/>
              <p:nvPr/>
            </p:nvSpPr>
            <p:spPr>
              <a:xfrm>
                <a:off x="2324650" y="1209613"/>
                <a:ext cx="707570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1308D3-2A11-2E7E-F449-9AA338C87359}"/>
                  </a:ext>
                </a:extLst>
              </p:cNvPr>
              <p:cNvSpPr/>
              <p:nvPr/>
            </p:nvSpPr>
            <p:spPr>
              <a:xfrm>
                <a:off x="2324650" y="1415916"/>
                <a:ext cx="586594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A6DAE86-24CB-6E85-6E68-EB3EC1BF3C64}"/>
                  </a:ext>
                </a:extLst>
              </p:cNvPr>
              <p:cNvSpPr/>
              <p:nvPr/>
            </p:nvSpPr>
            <p:spPr>
              <a:xfrm>
                <a:off x="2324650" y="1638319"/>
                <a:ext cx="463172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C3C28E1-E5AF-B1B9-C116-14502C67FFFD}"/>
                  </a:ext>
                </a:extLst>
              </p:cNvPr>
              <p:cNvSpPr/>
              <p:nvPr/>
            </p:nvSpPr>
            <p:spPr>
              <a:xfrm>
                <a:off x="1870442" y="776376"/>
                <a:ext cx="457195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1EA89C5-780D-67EB-1FAE-F6D76D750BF0}"/>
                  </a:ext>
                </a:extLst>
              </p:cNvPr>
              <p:cNvSpPr/>
              <p:nvPr/>
            </p:nvSpPr>
            <p:spPr>
              <a:xfrm>
                <a:off x="1628896" y="988499"/>
                <a:ext cx="698741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58925BE-475F-D88D-7281-6FB130834B83}"/>
                  </a:ext>
                </a:extLst>
              </p:cNvPr>
              <p:cNvSpPr/>
              <p:nvPr/>
            </p:nvSpPr>
            <p:spPr>
              <a:xfrm>
                <a:off x="1424739" y="1209613"/>
                <a:ext cx="902898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2FE5955-E32B-0877-4D21-42218C64288C}"/>
                  </a:ext>
                </a:extLst>
              </p:cNvPr>
              <p:cNvSpPr/>
              <p:nvPr/>
            </p:nvSpPr>
            <p:spPr>
              <a:xfrm>
                <a:off x="1512495" y="1415916"/>
                <a:ext cx="815142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0542E20-B62B-9974-9A9E-289F58B58FB7}"/>
                  </a:ext>
                </a:extLst>
              </p:cNvPr>
              <p:cNvSpPr/>
              <p:nvPr/>
            </p:nvSpPr>
            <p:spPr>
              <a:xfrm>
                <a:off x="1752568" y="1638319"/>
                <a:ext cx="575069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014466E-B99A-CF6E-100D-90ACA20D80D2}"/>
                  </a:ext>
                </a:extLst>
              </p:cNvPr>
              <p:cNvSpPr/>
              <p:nvPr/>
            </p:nvSpPr>
            <p:spPr>
              <a:xfrm>
                <a:off x="1230401" y="556512"/>
                <a:ext cx="2089985" cy="2191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Ang Mo Kio</a:t>
                </a:r>
                <a:endParaRPr lang="en-SG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075CE0E-F4EF-3A76-CCC9-7F295B2E5A28}"/>
                </a:ext>
              </a:extLst>
            </p:cNvPr>
            <p:cNvGrpSpPr/>
            <p:nvPr/>
          </p:nvGrpSpPr>
          <p:grpSpPr>
            <a:xfrm>
              <a:off x="3400053" y="556512"/>
              <a:ext cx="2089986" cy="1265448"/>
              <a:chOff x="1230401" y="556512"/>
              <a:chExt cx="2089986" cy="126544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BDEDB59-7597-93EB-CD52-C1919E4749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402" y="761508"/>
                <a:ext cx="0" cy="1059691"/>
              </a:xfrm>
              <a:prstGeom prst="line">
                <a:avLst/>
              </a:prstGeom>
              <a:ln w="317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C2A462C8-DD82-D911-A644-76BD7A753C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0401" y="1821960"/>
                <a:ext cx="2089984" cy="0"/>
              </a:xfrm>
              <a:prstGeom prst="line">
                <a:avLst/>
              </a:prstGeom>
              <a:ln w="317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BE4F1C3-BB07-76DF-E9D0-046BDB14BE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20385" y="767509"/>
                <a:ext cx="2" cy="1053690"/>
              </a:xfrm>
              <a:prstGeom prst="line">
                <a:avLst/>
              </a:prstGeom>
              <a:ln w="317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A54AB28-F987-FAF3-A8A2-B9C5C2B010FB}"/>
                  </a:ext>
                </a:extLst>
              </p:cNvPr>
              <p:cNvCxnSpPr>
                <a:cxnSpLocks/>
                <a:stCxn id="64" idx="3"/>
                <a:endCxn id="68" idx="3"/>
              </p:cNvCxnSpPr>
              <p:nvPr/>
            </p:nvCxnSpPr>
            <p:spPr>
              <a:xfrm>
                <a:off x="2327637" y="867816"/>
                <a:ext cx="0" cy="861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57A7D6A-63E9-9D91-967C-531EAD91C944}"/>
                  </a:ext>
                </a:extLst>
              </p:cNvPr>
              <p:cNvSpPr/>
              <p:nvPr/>
            </p:nvSpPr>
            <p:spPr>
              <a:xfrm>
                <a:off x="2324650" y="776375"/>
                <a:ext cx="301924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6953C5E-AF10-0523-4EAF-512AE14302C0}"/>
                  </a:ext>
                </a:extLst>
              </p:cNvPr>
              <p:cNvSpPr/>
              <p:nvPr/>
            </p:nvSpPr>
            <p:spPr>
              <a:xfrm>
                <a:off x="2324650" y="988502"/>
                <a:ext cx="586595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7714A1C-4F6D-126B-C0DC-CD7C41DD6E3F}"/>
                  </a:ext>
                </a:extLst>
              </p:cNvPr>
              <p:cNvSpPr/>
              <p:nvPr/>
            </p:nvSpPr>
            <p:spPr>
              <a:xfrm>
                <a:off x="2324650" y="1209613"/>
                <a:ext cx="707570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E7D71A3-E955-321B-DD89-321D10D4AC27}"/>
                  </a:ext>
                </a:extLst>
              </p:cNvPr>
              <p:cNvSpPr/>
              <p:nvPr/>
            </p:nvSpPr>
            <p:spPr>
              <a:xfrm>
                <a:off x="2324650" y="1415916"/>
                <a:ext cx="586594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B8B07ED-6AA1-3422-AD59-D2D961CFBA31}"/>
                  </a:ext>
                </a:extLst>
              </p:cNvPr>
              <p:cNvSpPr/>
              <p:nvPr/>
            </p:nvSpPr>
            <p:spPr>
              <a:xfrm>
                <a:off x="2324650" y="1638319"/>
                <a:ext cx="463172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4BBFDBF-2ABB-E5B4-38FD-FD6EC7577F3D}"/>
                  </a:ext>
                </a:extLst>
              </p:cNvPr>
              <p:cNvSpPr/>
              <p:nvPr/>
            </p:nvSpPr>
            <p:spPr>
              <a:xfrm>
                <a:off x="1870442" y="776376"/>
                <a:ext cx="457195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593A631-B179-4FB1-0E26-228BCAB96219}"/>
                  </a:ext>
                </a:extLst>
              </p:cNvPr>
              <p:cNvSpPr/>
              <p:nvPr/>
            </p:nvSpPr>
            <p:spPr>
              <a:xfrm>
                <a:off x="1628896" y="988499"/>
                <a:ext cx="698741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DCCE165-CF8C-4AE9-0796-8F9EAC21D0C1}"/>
                  </a:ext>
                </a:extLst>
              </p:cNvPr>
              <p:cNvSpPr/>
              <p:nvPr/>
            </p:nvSpPr>
            <p:spPr>
              <a:xfrm>
                <a:off x="1424739" y="1209613"/>
                <a:ext cx="902898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AC67ADE-565E-FC26-1B89-DD5ADA8E3EC0}"/>
                  </a:ext>
                </a:extLst>
              </p:cNvPr>
              <p:cNvSpPr/>
              <p:nvPr/>
            </p:nvSpPr>
            <p:spPr>
              <a:xfrm>
                <a:off x="1512495" y="1415916"/>
                <a:ext cx="815142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3E26946-70B2-8693-CC46-C5C5AAAD8408}"/>
                  </a:ext>
                </a:extLst>
              </p:cNvPr>
              <p:cNvSpPr/>
              <p:nvPr/>
            </p:nvSpPr>
            <p:spPr>
              <a:xfrm>
                <a:off x="1752568" y="1638319"/>
                <a:ext cx="575069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392002C-08F7-8992-CCD8-1C8901B91690}"/>
                  </a:ext>
                </a:extLst>
              </p:cNvPr>
              <p:cNvSpPr/>
              <p:nvPr/>
            </p:nvSpPr>
            <p:spPr>
              <a:xfrm>
                <a:off x="1230401" y="556512"/>
                <a:ext cx="2089985" cy="2191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Bedok</a:t>
                </a:r>
                <a:endParaRPr lang="en-SG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DDDA651-A777-3CF1-907F-F1B7D4191262}"/>
                </a:ext>
              </a:extLst>
            </p:cNvPr>
            <p:cNvGrpSpPr/>
            <p:nvPr/>
          </p:nvGrpSpPr>
          <p:grpSpPr>
            <a:xfrm>
              <a:off x="5604727" y="555751"/>
              <a:ext cx="2089986" cy="1265448"/>
              <a:chOff x="1230401" y="556512"/>
              <a:chExt cx="2089986" cy="1265448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425321F-3D6B-6BE1-11BF-6CDE1BD845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402" y="761508"/>
                <a:ext cx="0" cy="1059691"/>
              </a:xfrm>
              <a:prstGeom prst="line">
                <a:avLst/>
              </a:prstGeom>
              <a:ln w="317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FAC125E-66DA-8CD7-3472-EBF38FDAB3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0401" y="1821960"/>
                <a:ext cx="2089984" cy="0"/>
              </a:xfrm>
              <a:prstGeom prst="line">
                <a:avLst/>
              </a:prstGeom>
              <a:ln w="317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9E68B06-0163-FCE4-A074-B7B8D06B88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20385" y="767509"/>
                <a:ext cx="2" cy="1053690"/>
              </a:xfrm>
              <a:prstGeom prst="line">
                <a:avLst/>
              </a:prstGeom>
              <a:ln w="317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5E515DF-812E-E1B1-ED10-095AAA93F3A3}"/>
                  </a:ext>
                </a:extLst>
              </p:cNvPr>
              <p:cNvCxnSpPr>
                <a:cxnSpLocks/>
                <a:stCxn id="80" idx="3"/>
                <a:endCxn id="84" idx="3"/>
              </p:cNvCxnSpPr>
              <p:nvPr/>
            </p:nvCxnSpPr>
            <p:spPr>
              <a:xfrm>
                <a:off x="2327637" y="867816"/>
                <a:ext cx="0" cy="861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B8B067B-3EAB-76E5-0473-53F8CEB0BC77}"/>
                  </a:ext>
                </a:extLst>
              </p:cNvPr>
              <p:cNvSpPr/>
              <p:nvPr/>
            </p:nvSpPr>
            <p:spPr>
              <a:xfrm>
                <a:off x="2324650" y="776375"/>
                <a:ext cx="301924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DEE2222-1BDA-D244-ACA7-9EFF4A0EB508}"/>
                  </a:ext>
                </a:extLst>
              </p:cNvPr>
              <p:cNvSpPr/>
              <p:nvPr/>
            </p:nvSpPr>
            <p:spPr>
              <a:xfrm>
                <a:off x="2324650" y="988502"/>
                <a:ext cx="586595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E283680-D530-A8E7-2094-F8E6FE2A6D21}"/>
                  </a:ext>
                </a:extLst>
              </p:cNvPr>
              <p:cNvSpPr/>
              <p:nvPr/>
            </p:nvSpPr>
            <p:spPr>
              <a:xfrm>
                <a:off x="2324650" y="1209613"/>
                <a:ext cx="707570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3B5CE2F0-952D-03A4-7201-FFAAD5E7FC66}"/>
                  </a:ext>
                </a:extLst>
              </p:cNvPr>
              <p:cNvSpPr/>
              <p:nvPr/>
            </p:nvSpPr>
            <p:spPr>
              <a:xfrm>
                <a:off x="2324650" y="1415916"/>
                <a:ext cx="586594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685DE2D-6C85-BA47-2D1A-622C4BEDE8E4}"/>
                  </a:ext>
                </a:extLst>
              </p:cNvPr>
              <p:cNvSpPr/>
              <p:nvPr/>
            </p:nvSpPr>
            <p:spPr>
              <a:xfrm>
                <a:off x="2324650" y="1638319"/>
                <a:ext cx="463172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9247E-0D83-16F6-0639-B3960C0CEA4C}"/>
                  </a:ext>
                </a:extLst>
              </p:cNvPr>
              <p:cNvSpPr/>
              <p:nvPr/>
            </p:nvSpPr>
            <p:spPr>
              <a:xfrm>
                <a:off x="1870442" y="776376"/>
                <a:ext cx="457195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3955F6D-41F2-7394-DA03-F57794E33D30}"/>
                  </a:ext>
                </a:extLst>
              </p:cNvPr>
              <p:cNvSpPr/>
              <p:nvPr/>
            </p:nvSpPr>
            <p:spPr>
              <a:xfrm>
                <a:off x="1628896" y="988499"/>
                <a:ext cx="698741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7F418C5-48C0-37CC-7D77-8E2B76E60297}"/>
                  </a:ext>
                </a:extLst>
              </p:cNvPr>
              <p:cNvSpPr/>
              <p:nvPr/>
            </p:nvSpPr>
            <p:spPr>
              <a:xfrm>
                <a:off x="1424739" y="1209613"/>
                <a:ext cx="902898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7D5542E-EE87-D717-8FF7-34E93EB362E0}"/>
                  </a:ext>
                </a:extLst>
              </p:cNvPr>
              <p:cNvSpPr/>
              <p:nvPr/>
            </p:nvSpPr>
            <p:spPr>
              <a:xfrm>
                <a:off x="1512495" y="1415916"/>
                <a:ext cx="815142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76BD9C8-B390-8153-C48C-4DD915A78AF4}"/>
                  </a:ext>
                </a:extLst>
              </p:cNvPr>
              <p:cNvSpPr/>
              <p:nvPr/>
            </p:nvSpPr>
            <p:spPr>
              <a:xfrm>
                <a:off x="1752568" y="1638319"/>
                <a:ext cx="575069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85820F-E7B3-2562-658B-5A3C9374BC56}"/>
                  </a:ext>
                </a:extLst>
              </p:cNvPr>
              <p:cNvSpPr/>
              <p:nvPr/>
            </p:nvSpPr>
            <p:spPr>
              <a:xfrm>
                <a:off x="1230401" y="556512"/>
                <a:ext cx="2089985" cy="2191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tx1"/>
                    </a:solidFill>
                  </a:rPr>
                  <a:t>Choa</a:t>
                </a:r>
                <a:r>
                  <a:rPr lang="en-US" sz="1050" dirty="0">
                    <a:solidFill>
                      <a:schemeClr val="tx1"/>
                    </a:solidFill>
                  </a:rPr>
                  <a:t> Chu Kang</a:t>
                </a:r>
                <a:endParaRPr lang="en-SG" sz="105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550DF5F-3C2B-849B-2153-2B09825C93E5}"/>
              </a:ext>
            </a:extLst>
          </p:cNvPr>
          <p:cNvGrpSpPr/>
          <p:nvPr/>
        </p:nvGrpSpPr>
        <p:grpSpPr>
          <a:xfrm>
            <a:off x="2937281" y="3930945"/>
            <a:ext cx="6464312" cy="1266209"/>
            <a:chOff x="1230401" y="555751"/>
            <a:chExt cx="6464312" cy="1266209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BCF15E4-F724-90DC-653B-C109BE22EEB1}"/>
                </a:ext>
              </a:extLst>
            </p:cNvPr>
            <p:cNvGrpSpPr/>
            <p:nvPr/>
          </p:nvGrpSpPr>
          <p:grpSpPr>
            <a:xfrm>
              <a:off x="1230401" y="556512"/>
              <a:ext cx="2089986" cy="1265448"/>
              <a:chOff x="1230401" y="556512"/>
              <a:chExt cx="2089986" cy="1265448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AD15C6C6-89E9-2C64-3744-6F9FC3E91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402" y="761508"/>
                <a:ext cx="0" cy="1059691"/>
              </a:xfrm>
              <a:prstGeom prst="line">
                <a:avLst/>
              </a:prstGeom>
              <a:ln w="317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FBCBFEB0-3641-1F32-C93C-6C9268483C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0401" y="1821960"/>
                <a:ext cx="2089984" cy="0"/>
              </a:xfrm>
              <a:prstGeom prst="line">
                <a:avLst/>
              </a:prstGeom>
              <a:ln w="317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991D07DD-8018-059C-5073-E560C1B58A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20385" y="767509"/>
                <a:ext cx="2" cy="1053690"/>
              </a:xfrm>
              <a:prstGeom prst="line">
                <a:avLst/>
              </a:prstGeom>
              <a:ln w="317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EDE4CFF-D9F0-DA4E-4767-A9D1FFDD07AA}"/>
                  </a:ext>
                </a:extLst>
              </p:cNvPr>
              <p:cNvCxnSpPr>
                <a:cxnSpLocks/>
                <a:stCxn id="130" idx="3"/>
                <a:endCxn id="134" idx="3"/>
              </p:cNvCxnSpPr>
              <p:nvPr/>
            </p:nvCxnSpPr>
            <p:spPr>
              <a:xfrm>
                <a:off x="2327637" y="867816"/>
                <a:ext cx="0" cy="861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B413618-ECC5-85FE-88D5-6DAA957FBDCD}"/>
                  </a:ext>
                </a:extLst>
              </p:cNvPr>
              <p:cNvSpPr/>
              <p:nvPr/>
            </p:nvSpPr>
            <p:spPr>
              <a:xfrm>
                <a:off x="2324650" y="776375"/>
                <a:ext cx="301924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0F46116-DBA8-756E-4C4C-DA0E2232F3DE}"/>
                  </a:ext>
                </a:extLst>
              </p:cNvPr>
              <p:cNvSpPr/>
              <p:nvPr/>
            </p:nvSpPr>
            <p:spPr>
              <a:xfrm>
                <a:off x="2324650" y="988502"/>
                <a:ext cx="586595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E29DBA9-B057-DC28-18E3-ED134D4DAF5E}"/>
                  </a:ext>
                </a:extLst>
              </p:cNvPr>
              <p:cNvSpPr/>
              <p:nvPr/>
            </p:nvSpPr>
            <p:spPr>
              <a:xfrm>
                <a:off x="2324650" y="1209613"/>
                <a:ext cx="707570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54551D4-A428-A24E-9F54-64B874DA0F53}"/>
                  </a:ext>
                </a:extLst>
              </p:cNvPr>
              <p:cNvSpPr/>
              <p:nvPr/>
            </p:nvSpPr>
            <p:spPr>
              <a:xfrm>
                <a:off x="2324650" y="1415916"/>
                <a:ext cx="586594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F5BFEBB-213A-11AF-E9D5-B4F62A8F2BA4}"/>
                  </a:ext>
                </a:extLst>
              </p:cNvPr>
              <p:cNvSpPr/>
              <p:nvPr/>
            </p:nvSpPr>
            <p:spPr>
              <a:xfrm>
                <a:off x="2324650" y="1638319"/>
                <a:ext cx="463172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676C06CD-E4D7-C2DD-7913-13B5840EBE33}"/>
                  </a:ext>
                </a:extLst>
              </p:cNvPr>
              <p:cNvSpPr/>
              <p:nvPr/>
            </p:nvSpPr>
            <p:spPr>
              <a:xfrm>
                <a:off x="1870442" y="776376"/>
                <a:ext cx="457195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D3FDE64A-2792-E4D4-53A3-033FDF510BD4}"/>
                  </a:ext>
                </a:extLst>
              </p:cNvPr>
              <p:cNvSpPr/>
              <p:nvPr/>
            </p:nvSpPr>
            <p:spPr>
              <a:xfrm>
                <a:off x="1628896" y="988499"/>
                <a:ext cx="698741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0D48B597-D20E-4A55-2A18-169674441D22}"/>
                  </a:ext>
                </a:extLst>
              </p:cNvPr>
              <p:cNvSpPr/>
              <p:nvPr/>
            </p:nvSpPr>
            <p:spPr>
              <a:xfrm>
                <a:off x="1424739" y="1209613"/>
                <a:ext cx="902898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A9525C0-BB42-4959-59C2-FDE6588801B4}"/>
                  </a:ext>
                </a:extLst>
              </p:cNvPr>
              <p:cNvSpPr/>
              <p:nvPr/>
            </p:nvSpPr>
            <p:spPr>
              <a:xfrm>
                <a:off x="1512495" y="1415916"/>
                <a:ext cx="815142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5E25830-E632-7896-DAC0-4B0725968B55}"/>
                  </a:ext>
                </a:extLst>
              </p:cNvPr>
              <p:cNvSpPr/>
              <p:nvPr/>
            </p:nvSpPr>
            <p:spPr>
              <a:xfrm>
                <a:off x="1752568" y="1638319"/>
                <a:ext cx="575069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EF09A67-4CAE-00C2-BD4B-72AD96FC492A}"/>
                  </a:ext>
                </a:extLst>
              </p:cNvPr>
              <p:cNvSpPr/>
              <p:nvPr/>
            </p:nvSpPr>
            <p:spPr>
              <a:xfrm>
                <a:off x="1230401" y="556512"/>
                <a:ext cx="2089985" cy="2191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Tampines</a:t>
                </a:r>
                <a:endParaRPr lang="en-SG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BF3787E-AAB1-C1F2-D4BD-B893158A6B71}"/>
                </a:ext>
              </a:extLst>
            </p:cNvPr>
            <p:cNvGrpSpPr/>
            <p:nvPr/>
          </p:nvGrpSpPr>
          <p:grpSpPr>
            <a:xfrm>
              <a:off x="3400053" y="556512"/>
              <a:ext cx="2089986" cy="1265448"/>
              <a:chOff x="1230401" y="556512"/>
              <a:chExt cx="2089986" cy="1265448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769A1768-2DDF-C56F-D032-E614F8C63F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402" y="761508"/>
                <a:ext cx="0" cy="1059691"/>
              </a:xfrm>
              <a:prstGeom prst="line">
                <a:avLst/>
              </a:prstGeom>
              <a:ln w="317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CEAB0B4-DC84-1E17-CCF9-E6EB4E20BF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0401" y="1821960"/>
                <a:ext cx="2089984" cy="0"/>
              </a:xfrm>
              <a:prstGeom prst="line">
                <a:avLst/>
              </a:prstGeom>
              <a:ln w="317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FDE2367-D937-356B-C4C2-3C2F859573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20385" y="767509"/>
                <a:ext cx="2" cy="1053690"/>
              </a:xfrm>
              <a:prstGeom prst="line">
                <a:avLst/>
              </a:prstGeom>
              <a:ln w="317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E5C6E71E-F238-2610-651B-A338EDD845D1}"/>
                  </a:ext>
                </a:extLst>
              </p:cNvPr>
              <p:cNvCxnSpPr>
                <a:cxnSpLocks/>
                <a:stCxn id="115" idx="3"/>
                <a:endCxn id="119" idx="3"/>
              </p:cNvCxnSpPr>
              <p:nvPr/>
            </p:nvCxnSpPr>
            <p:spPr>
              <a:xfrm>
                <a:off x="2327637" y="867816"/>
                <a:ext cx="0" cy="861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9796B4B6-2EF3-DC7D-2854-C67D0F021C0E}"/>
                  </a:ext>
                </a:extLst>
              </p:cNvPr>
              <p:cNvSpPr/>
              <p:nvPr/>
            </p:nvSpPr>
            <p:spPr>
              <a:xfrm>
                <a:off x="2324650" y="776375"/>
                <a:ext cx="301924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DBDCE88-5B5C-39D2-E781-098870710595}"/>
                  </a:ext>
                </a:extLst>
              </p:cNvPr>
              <p:cNvSpPr/>
              <p:nvPr/>
            </p:nvSpPr>
            <p:spPr>
              <a:xfrm>
                <a:off x="2324650" y="988502"/>
                <a:ext cx="586595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3709CF4-E852-BD56-73A2-ECE275A1FCC1}"/>
                  </a:ext>
                </a:extLst>
              </p:cNvPr>
              <p:cNvSpPr/>
              <p:nvPr/>
            </p:nvSpPr>
            <p:spPr>
              <a:xfrm>
                <a:off x="2324650" y="1209613"/>
                <a:ext cx="707570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984CBD4B-A865-2C47-BCB6-EF2E220F8F46}"/>
                  </a:ext>
                </a:extLst>
              </p:cNvPr>
              <p:cNvSpPr/>
              <p:nvPr/>
            </p:nvSpPr>
            <p:spPr>
              <a:xfrm>
                <a:off x="2324650" y="1415916"/>
                <a:ext cx="586594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622B35D-C7C6-3341-1DA8-E5A7E2E552D7}"/>
                  </a:ext>
                </a:extLst>
              </p:cNvPr>
              <p:cNvSpPr/>
              <p:nvPr/>
            </p:nvSpPr>
            <p:spPr>
              <a:xfrm>
                <a:off x="2324650" y="1638319"/>
                <a:ext cx="463172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B4EE15C-CBE9-DB01-134B-36C0786E2996}"/>
                  </a:ext>
                </a:extLst>
              </p:cNvPr>
              <p:cNvSpPr/>
              <p:nvPr/>
            </p:nvSpPr>
            <p:spPr>
              <a:xfrm>
                <a:off x="1870442" y="776376"/>
                <a:ext cx="457195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8D32A8D-B290-252F-C1FB-6A75DC61EC64}"/>
                  </a:ext>
                </a:extLst>
              </p:cNvPr>
              <p:cNvSpPr/>
              <p:nvPr/>
            </p:nvSpPr>
            <p:spPr>
              <a:xfrm>
                <a:off x="1628896" y="988499"/>
                <a:ext cx="698741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4EAC65A-FA51-3D7E-9F80-D05820931258}"/>
                  </a:ext>
                </a:extLst>
              </p:cNvPr>
              <p:cNvSpPr/>
              <p:nvPr/>
            </p:nvSpPr>
            <p:spPr>
              <a:xfrm>
                <a:off x="1424739" y="1209613"/>
                <a:ext cx="902898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1F5C664B-DF6C-F2BF-0167-00823625FAB7}"/>
                  </a:ext>
                </a:extLst>
              </p:cNvPr>
              <p:cNvSpPr/>
              <p:nvPr/>
            </p:nvSpPr>
            <p:spPr>
              <a:xfrm>
                <a:off x="1512495" y="1415916"/>
                <a:ext cx="815142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3E59E9D-528F-6641-029B-A2384CDA4BA0}"/>
                  </a:ext>
                </a:extLst>
              </p:cNvPr>
              <p:cNvSpPr/>
              <p:nvPr/>
            </p:nvSpPr>
            <p:spPr>
              <a:xfrm>
                <a:off x="1752568" y="1638319"/>
                <a:ext cx="575069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24D2FCB-0E28-925A-C313-B89F64A6CE74}"/>
                  </a:ext>
                </a:extLst>
              </p:cNvPr>
              <p:cNvSpPr/>
              <p:nvPr/>
            </p:nvSpPr>
            <p:spPr>
              <a:xfrm>
                <a:off x="1230401" y="556512"/>
                <a:ext cx="2089985" cy="2191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Woodlands</a:t>
                </a:r>
                <a:endParaRPr lang="en-SG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B9390B8-9C03-7AE2-6268-4AF60E223978}"/>
                </a:ext>
              </a:extLst>
            </p:cNvPr>
            <p:cNvGrpSpPr/>
            <p:nvPr/>
          </p:nvGrpSpPr>
          <p:grpSpPr>
            <a:xfrm>
              <a:off x="5604727" y="555751"/>
              <a:ext cx="2089986" cy="1265448"/>
              <a:chOff x="1230401" y="556512"/>
              <a:chExt cx="2089986" cy="1265448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E81F0394-BBD1-EEC8-2457-1CB756931D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402" y="761508"/>
                <a:ext cx="0" cy="1059691"/>
              </a:xfrm>
              <a:prstGeom prst="line">
                <a:avLst/>
              </a:prstGeom>
              <a:ln w="317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F4C4A64-8B07-5D6D-153C-D9CC12C4E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0401" y="1821960"/>
                <a:ext cx="2089984" cy="0"/>
              </a:xfrm>
              <a:prstGeom prst="line">
                <a:avLst/>
              </a:prstGeom>
              <a:ln w="317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AB3A1A9-3EF0-5178-E967-2553FF467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20385" y="767509"/>
                <a:ext cx="2" cy="1053690"/>
              </a:xfrm>
              <a:prstGeom prst="line">
                <a:avLst/>
              </a:prstGeom>
              <a:ln w="317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1C80D79-CC85-1EE2-9363-594E96B5DE1D}"/>
                  </a:ext>
                </a:extLst>
              </p:cNvPr>
              <p:cNvCxnSpPr>
                <a:cxnSpLocks/>
                <a:stCxn id="100" idx="3"/>
                <a:endCxn id="104" idx="3"/>
              </p:cNvCxnSpPr>
              <p:nvPr/>
            </p:nvCxnSpPr>
            <p:spPr>
              <a:xfrm>
                <a:off x="2327637" y="867816"/>
                <a:ext cx="0" cy="861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D5BB04E4-FA13-843F-BBA0-EB3543091E52}"/>
                  </a:ext>
                </a:extLst>
              </p:cNvPr>
              <p:cNvSpPr/>
              <p:nvPr/>
            </p:nvSpPr>
            <p:spPr>
              <a:xfrm>
                <a:off x="2324650" y="776375"/>
                <a:ext cx="301924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F973519-3BB3-6B0D-2858-4E5F9AD521BC}"/>
                  </a:ext>
                </a:extLst>
              </p:cNvPr>
              <p:cNvSpPr/>
              <p:nvPr/>
            </p:nvSpPr>
            <p:spPr>
              <a:xfrm>
                <a:off x="2324650" y="988502"/>
                <a:ext cx="586595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7C319A4-A331-6060-76DD-0830D1B88D71}"/>
                  </a:ext>
                </a:extLst>
              </p:cNvPr>
              <p:cNvSpPr/>
              <p:nvPr/>
            </p:nvSpPr>
            <p:spPr>
              <a:xfrm>
                <a:off x="2324650" y="1209613"/>
                <a:ext cx="707570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A3D5721-0594-98BC-D4FA-D531AF1E1615}"/>
                  </a:ext>
                </a:extLst>
              </p:cNvPr>
              <p:cNvSpPr/>
              <p:nvPr/>
            </p:nvSpPr>
            <p:spPr>
              <a:xfrm>
                <a:off x="2324650" y="1415916"/>
                <a:ext cx="586594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3675496-0D5C-3666-C17F-4BEF5AA4875B}"/>
                  </a:ext>
                </a:extLst>
              </p:cNvPr>
              <p:cNvSpPr/>
              <p:nvPr/>
            </p:nvSpPr>
            <p:spPr>
              <a:xfrm>
                <a:off x="2324650" y="1638319"/>
                <a:ext cx="463172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53120B69-DC79-E0DB-1F68-0A1857349542}"/>
                  </a:ext>
                </a:extLst>
              </p:cNvPr>
              <p:cNvSpPr/>
              <p:nvPr/>
            </p:nvSpPr>
            <p:spPr>
              <a:xfrm>
                <a:off x="1870442" y="776376"/>
                <a:ext cx="457195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970B3D3-450F-2FBE-0413-2ACC4D5CEE3D}"/>
                  </a:ext>
                </a:extLst>
              </p:cNvPr>
              <p:cNvSpPr/>
              <p:nvPr/>
            </p:nvSpPr>
            <p:spPr>
              <a:xfrm>
                <a:off x="1628896" y="988499"/>
                <a:ext cx="698741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2477EAC-598B-7F25-33DD-5B06BB9336CA}"/>
                  </a:ext>
                </a:extLst>
              </p:cNvPr>
              <p:cNvSpPr/>
              <p:nvPr/>
            </p:nvSpPr>
            <p:spPr>
              <a:xfrm>
                <a:off x="1424739" y="1209613"/>
                <a:ext cx="902898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B361243-4779-D715-00D9-C23223D46B6C}"/>
                  </a:ext>
                </a:extLst>
              </p:cNvPr>
              <p:cNvSpPr/>
              <p:nvPr/>
            </p:nvSpPr>
            <p:spPr>
              <a:xfrm>
                <a:off x="1512495" y="1415916"/>
                <a:ext cx="815142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757CE2E-7988-56A8-9BC1-8B3AE2E225D8}"/>
                  </a:ext>
                </a:extLst>
              </p:cNvPr>
              <p:cNvSpPr/>
              <p:nvPr/>
            </p:nvSpPr>
            <p:spPr>
              <a:xfrm>
                <a:off x="1752568" y="1638319"/>
                <a:ext cx="575069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942FDD0-19E9-D7C9-0721-6A8874D6A1B7}"/>
                  </a:ext>
                </a:extLst>
              </p:cNvPr>
              <p:cNvSpPr/>
              <p:nvPr/>
            </p:nvSpPr>
            <p:spPr>
              <a:xfrm>
                <a:off x="1230401" y="556512"/>
                <a:ext cx="2089985" cy="2191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Yishun</a:t>
                </a:r>
                <a:endParaRPr lang="en-SG" sz="105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8969799-7BCC-58BB-9CF3-960535871877}"/>
              </a:ext>
            </a:extLst>
          </p:cNvPr>
          <p:cNvGrpSpPr/>
          <p:nvPr/>
        </p:nvGrpSpPr>
        <p:grpSpPr>
          <a:xfrm>
            <a:off x="2937281" y="2574818"/>
            <a:ext cx="6464312" cy="1266209"/>
            <a:chOff x="1230401" y="555751"/>
            <a:chExt cx="6464312" cy="1266209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28A0DA0F-5D6A-EDFF-0BA3-96AACAEA1CCB}"/>
                </a:ext>
              </a:extLst>
            </p:cNvPr>
            <p:cNvGrpSpPr/>
            <p:nvPr/>
          </p:nvGrpSpPr>
          <p:grpSpPr>
            <a:xfrm>
              <a:off x="1230401" y="556512"/>
              <a:ext cx="2089986" cy="1265448"/>
              <a:chOff x="1230401" y="556512"/>
              <a:chExt cx="2089986" cy="1265448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4F1F75C6-650C-DA7C-E36C-81D0BF8179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402" y="761508"/>
                <a:ext cx="0" cy="1059691"/>
              </a:xfrm>
              <a:prstGeom prst="line">
                <a:avLst/>
              </a:prstGeom>
              <a:ln w="317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0F436C87-C312-1CF7-9736-D034AE68B9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0401" y="1821960"/>
                <a:ext cx="2089984" cy="0"/>
              </a:xfrm>
              <a:prstGeom prst="line">
                <a:avLst/>
              </a:prstGeom>
              <a:ln w="317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160178C1-4D3B-F443-0D89-FA6871750A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20385" y="767509"/>
                <a:ext cx="2" cy="1053690"/>
              </a:xfrm>
              <a:prstGeom prst="line">
                <a:avLst/>
              </a:prstGeom>
              <a:ln w="317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4C39F891-AC38-4229-7D6A-CAB996BEDF6E}"/>
                  </a:ext>
                </a:extLst>
              </p:cNvPr>
              <p:cNvCxnSpPr>
                <a:cxnSpLocks/>
                <a:stCxn id="179" idx="3"/>
                <a:endCxn id="183" idx="3"/>
              </p:cNvCxnSpPr>
              <p:nvPr/>
            </p:nvCxnSpPr>
            <p:spPr>
              <a:xfrm>
                <a:off x="2327637" y="867816"/>
                <a:ext cx="0" cy="861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C7B3D045-CF5E-9A33-CC5A-CFEACBE1B619}"/>
                  </a:ext>
                </a:extLst>
              </p:cNvPr>
              <p:cNvSpPr/>
              <p:nvPr/>
            </p:nvSpPr>
            <p:spPr>
              <a:xfrm>
                <a:off x="2324650" y="776375"/>
                <a:ext cx="301924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C2296C51-C43A-70CE-A89C-0FDA0BB03DC2}"/>
                  </a:ext>
                </a:extLst>
              </p:cNvPr>
              <p:cNvSpPr/>
              <p:nvPr/>
            </p:nvSpPr>
            <p:spPr>
              <a:xfrm>
                <a:off x="2324650" y="988502"/>
                <a:ext cx="586595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BDE20D9-B821-D0C4-46FD-09E1E1C9BE62}"/>
                  </a:ext>
                </a:extLst>
              </p:cNvPr>
              <p:cNvSpPr/>
              <p:nvPr/>
            </p:nvSpPr>
            <p:spPr>
              <a:xfrm>
                <a:off x="2324650" y="1209613"/>
                <a:ext cx="707570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0A94F0B-6DB8-C411-A380-1363360B5A27}"/>
                  </a:ext>
                </a:extLst>
              </p:cNvPr>
              <p:cNvSpPr/>
              <p:nvPr/>
            </p:nvSpPr>
            <p:spPr>
              <a:xfrm>
                <a:off x="2324650" y="1415916"/>
                <a:ext cx="586594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E602B898-1A7F-76BC-DC41-D619524CB1DE}"/>
                  </a:ext>
                </a:extLst>
              </p:cNvPr>
              <p:cNvSpPr/>
              <p:nvPr/>
            </p:nvSpPr>
            <p:spPr>
              <a:xfrm>
                <a:off x="2324650" y="1638319"/>
                <a:ext cx="463172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BAE8FD9-F85B-E165-78F8-F61594ABA627}"/>
                  </a:ext>
                </a:extLst>
              </p:cNvPr>
              <p:cNvSpPr/>
              <p:nvPr/>
            </p:nvSpPr>
            <p:spPr>
              <a:xfrm>
                <a:off x="1870442" y="776376"/>
                <a:ext cx="457195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9C5D549-7602-237F-5360-204EEC007FB8}"/>
                  </a:ext>
                </a:extLst>
              </p:cNvPr>
              <p:cNvSpPr/>
              <p:nvPr/>
            </p:nvSpPr>
            <p:spPr>
              <a:xfrm>
                <a:off x="1628896" y="988499"/>
                <a:ext cx="698741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DEB0ADEF-C524-CFBF-58F7-4AD36E848C46}"/>
                  </a:ext>
                </a:extLst>
              </p:cNvPr>
              <p:cNvSpPr/>
              <p:nvPr/>
            </p:nvSpPr>
            <p:spPr>
              <a:xfrm>
                <a:off x="1424739" y="1209613"/>
                <a:ext cx="902898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171A6BF1-EDE2-2FBD-07B1-E0312A09CDDC}"/>
                  </a:ext>
                </a:extLst>
              </p:cNvPr>
              <p:cNvSpPr/>
              <p:nvPr/>
            </p:nvSpPr>
            <p:spPr>
              <a:xfrm>
                <a:off x="1512495" y="1415916"/>
                <a:ext cx="815142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D42EDD1E-D749-0DEB-C636-511B630E91D1}"/>
                  </a:ext>
                </a:extLst>
              </p:cNvPr>
              <p:cNvSpPr/>
              <p:nvPr/>
            </p:nvSpPr>
            <p:spPr>
              <a:xfrm>
                <a:off x="1752568" y="1638319"/>
                <a:ext cx="575069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1C2C666D-ABA5-08F7-A1F5-E37CFD91939A}"/>
                  </a:ext>
                </a:extLst>
              </p:cNvPr>
              <p:cNvSpPr/>
              <p:nvPr/>
            </p:nvSpPr>
            <p:spPr>
              <a:xfrm>
                <a:off x="1230401" y="556512"/>
                <a:ext cx="2089985" cy="2191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tx1"/>
                    </a:solidFill>
                  </a:rPr>
                  <a:t>Hougang</a:t>
                </a:r>
                <a:endParaRPr lang="en-SG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CC2A783-307A-E870-75C7-816DC752D562}"/>
                </a:ext>
              </a:extLst>
            </p:cNvPr>
            <p:cNvGrpSpPr/>
            <p:nvPr/>
          </p:nvGrpSpPr>
          <p:grpSpPr>
            <a:xfrm>
              <a:off x="3400053" y="556512"/>
              <a:ext cx="2089986" cy="1265448"/>
              <a:chOff x="1230401" y="556512"/>
              <a:chExt cx="2089986" cy="1265448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C165DE4B-EFA1-5A4D-D382-FB9BF0BCD4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402" y="761508"/>
                <a:ext cx="0" cy="1059691"/>
              </a:xfrm>
              <a:prstGeom prst="line">
                <a:avLst/>
              </a:prstGeom>
              <a:ln w="317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7A400E10-AB30-407A-5493-86F6DD8150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0401" y="1821960"/>
                <a:ext cx="2089984" cy="0"/>
              </a:xfrm>
              <a:prstGeom prst="line">
                <a:avLst/>
              </a:prstGeom>
              <a:ln w="317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74C4B1DC-1BBA-7956-8004-F5B214C73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20385" y="767509"/>
                <a:ext cx="2" cy="1053690"/>
              </a:xfrm>
              <a:prstGeom prst="line">
                <a:avLst/>
              </a:prstGeom>
              <a:ln w="317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CF65BB3-4BC7-A9CA-68AA-AA44F11A4EB3}"/>
                  </a:ext>
                </a:extLst>
              </p:cNvPr>
              <p:cNvCxnSpPr>
                <a:cxnSpLocks/>
                <a:stCxn id="164" idx="3"/>
                <a:endCxn id="168" idx="3"/>
              </p:cNvCxnSpPr>
              <p:nvPr/>
            </p:nvCxnSpPr>
            <p:spPr>
              <a:xfrm>
                <a:off x="2327637" y="867816"/>
                <a:ext cx="0" cy="861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2A74A04-A350-560B-D611-B376A66BA85A}"/>
                  </a:ext>
                </a:extLst>
              </p:cNvPr>
              <p:cNvSpPr/>
              <p:nvPr/>
            </p:nvSpPr>
            <p:spPr>
              <a:xfrm>
                <a:off x="2324650" y="776375"/>
                <a:ext cx="301924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4543D7D8-8C34-7108-A7F7-D49E4D0A054C}"/>
                  </a:ext>
                </a:extLst>
              </p:cNvPr>
              <p:cNvSpPr/>
              <p:nvPr/>
            </p:nvSpPr>
            <p:spPr>
              <a:xfrm>
                <a:off x="2324650" y="988502"/>
                <a:ext cx="586595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B62F2723-E8DB-F6D1-A8E4-FDA8A22FA4BA}"/>
                  </a:ext>
                </a:extLst>
              </p:cNvPr>
              <p:cNvSpPr/>
              <p:nvPr/>
            </p:nvSpPr>
            <p:spPr>
              <a:xfrm>
                <a:off x="2324650" y="1209613"/>
                <a:ext cx="707570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61205AAB-CB89-8994-BD46-D35BA2D1A96A}"/>
                  </a:ext>
                </a:extLst>
              </p:cNvPr>
              <p:cNvSpPr/>
              <p:nvPr/>
            </p:nvSpPr>
            <p:spPr>
              <a:xfrm>
                <a:off x="2324650" y="1415916"/>
                <a:ext cx="586594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03B5C0D-DC8A-BEF2-DC2A-6E7EE79797A3}"/>
                  </a:ext>
                </a:extLst>
              </p:cNvPr>
              <p:cNvSpPr/>
              <p:nvPr/>
            </p:nvSpPr>
            <p:spPr>
              <a:xfrm>
                <a:off x="2324650" y="1638319"/>
                <a:ext cx="463172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ADBA33D7-6848-D97A-F082-CA06DE3D899A}"/>
                  </a:ext>
                </a:extLst>
              </p:cNvPr>
              <p:cNvSpPr/>
              <p:nvPr/>
            </p:nvSpPr>
            <p:spPr>
              <a:xfrm>
                <a:off x="1870442" y="776376"/>
                <a:ext cx="457195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92E59339-E555-6724-4ABE-AC7695F9F632}"/>
                  </a:ext>
                </a:extLst>
              </p:cNvPr>
              <p:cNvSpPr/>
              <p:nvPr/>
            </p:nvSpPr>
            <p:spPr>
              <a:xfrm>
                <a:off x="1628896" y="988499"/>
                <a:ext cx="698741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877D3B80-E57E-A2EE-A1DE-4BABC7E09728}"/>
                  </a:ext>
                </a:extLst>
              </p:cNvPr>
              <p:cNvSpPr/>
              <p:nvPr/>
            </p:nvSpPr>
            <p:spPr>
              <a:xfrm>
                <a:off x="1424739" y="1209613"/>
                <a:ext cx="902898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B5F7BED-1279-F824-45CE-4987B4976470}"/>
                  </a:ext>
                </a:extLst>
              </p:cNvPr>
              <p:cNvSpPr/>
              <p:nvPr/>
            </p:nvSpPr>
            <p:spPr>
              <a:xfrm>
                <a:off x="1512495" y="1415916"/>
                <a:ext cx="815142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0B89CA6-B971-597A-E365-49C3B2371CFA}"/>
                  </a:ext>
                </a:extLst>
              </p:cNvPr>
              <p:cNvSpPr/>
              <p:nvPr/>
            </p:nvSpPr>
            <p:spPr>
              <a:xfrm>
                <a:off x="1752568" y="1638319"/>
                <a:ext cx="575069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652436A-DBD1-3B01-396E-51D2F4FD7B36}"/>
                  </a:ext>
                </a:extLst>
              </p:cNvPr>
              <p:cNvSpPr/>
              <p:nvPr/>
            </p:nvSpPr>
            <p:spPr>
              <a:xfrm>
                <a:off x="1230401" y="556512"/>
                <a:ext cx="2089985" cy="2191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Jurong West</a:t>
                </a:r>
                <a:endParaRPr lang="en-SG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0E9F627-74CD-B68E-C339-78917770256E}"/>
                </a:ext>
              </a:extLst>
            </p:cNvPr>
            <p:cNvGrpSpPr/>
            <p:nvPr/>
          </p:nvGrpSpPr>
          <p:grpSpPr>
            <a:xfrm>
              <a:off x="5604727" y="555751"/>
              <a:ext cx="2089986" cy="1265448"/>
              <a:chOff x="1230401" y="556512"/>
              <a:chExt cx="2089986" cy="1265448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9D8B6E0E-B1CF-DC36-0468-CFB7320752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402" y="761508"/>
                <a:ext cx="0" cy="1059691"/>
              </a:xfrm>
              <a:prstGeom prst="line">
                <a:avLst/>
              </a:prstGeom>
              <a:ln w="317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BFC52A1-8CE9-B929-20C5-5D30628C45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0401" y="1821960"/>
                <a:ext cx="2089984" cy="0"/>
              </a:xfrm>
              <a:prstGeom prst="line">
                <a:avLst/>
              </a:prstGeom>
              <a:ln w="317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F792F85-A8F9-CCA8-8081-3323B397F7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20385" y="767509"/>
                <a:ext cx="2" cy="1053690"/>
              </a:xfrm>
              <a:prstGeom prst="line">
                <a:avLst/>
              </a:prstGeom>
              <a:ln w="317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6AAF10F4-7CC6-AB05-E9A3-B818E292A83A}"/>
                  </a:ext>
                </a:extLst>
              </p:cNvPr>
              <p:cNvCxnSpPr>
                <a:cxnSpLocks/>
                <a:stCxn id="149" idx="3"/>
                <a:endCxn id="153" idx="3"/>
              </p:cNvCxnSpPr>
              <p:nvPr/>
            </p:nvCxnSpPr>
            <p:spPr>
              <a:xfrm>
                <a:off x="2327637" y="867816"/>
                <a:ext cx="0" cy="861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42520D00-EF77-3E2D-FCEB-210C969C29AA}"/>
                  </a:ext>
                </a:extLst>
              </p:cNvPr>
              <p:cNvSpPr/>
              <p:nvPr/>
            </p:nvSpPr>
            <p:spPr>
              <a:xfrm>
                <a:off x="2324650" y="776375"/>
                <a:ext cx="301924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1022CF1-688A-A941-8BDA-70C1EDA62F46}"/>
                  </a:ext>
                </a:extLst>
              </p:cNvPr>
              <p:cNvSpPr/>
              <p:nvPr/>
            </p:nvSpPr>
            <p:spPr>
              <a:xfrm>
                <a:off x="2324650" y="988502"/>
                <a:ext cx="586595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305EC1EC-D5F0-DB82-C7D2-B4AD9F8A6362}"/>
                  </a:ext>
                </a:extLst>
              </p:cNvPr>
              <p:cNvSpPr/>
              <p:nvPr/>
            </p:nvSpPr>
            <p:spPr>
              <a:xfrm>
                <a:off x="2324650" y="1209613"/>
                <a:ext cx="707570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3587B18B-7FF2-E053-2CA4-0A027D50E6AC}"/>
                  </a:ext>
                </a:extLst>
              </p:cNvPr>
              <p:cNvSpPr/>
              <p:nvPr/>
            </p:nvSpPr>
            <p:spPr>
              <a:xfrm>
                <a:off x="2324650" y="1415916"/>
                <a:ext cx="586594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1AB4EC00-DBC8-7CE8-1C65-8D0C74E251F0}"/>
                  </a:ext>
                </a:extLst>
              </p:cNvPr>
              <p:cNvSpPr/>
              <p:nvPr/>
            </p:nvSpPr>
            <p:spPr>
              <a:xfrm>
                <a:off x="2324650" y="1638319"/>
                <a:ext cx="463172" cy="182880"/>
              </a:xfrm>
              <a:prstGeom prst="rect">
                <a:avLst/>
              </a:prstGeom>
              <a:solidFill>
                <a:srgbClr val="57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0586E7D-D17C-EE56-67AE-3B554B74F313}"/>
                  </a:ext>
                </a:extLst>
              </p:cNvPr>
              <p:cNvSpPr/>
              <p:nvPr/>
            </p:nvSpPr>
            <p:spPr>
              <a:xfrm>
                <a:off x="1870442" y="776376"/>
                <a:ext cx="457195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A1D74246-7E49-DDEA-E137-B2AE4D797027}"/>
                  </a:ext>
                </a:extLst>
              </p:cNvPr>
              <p:cNvSpPr/>
              <p:nvPr/>
            </p:nvSpPr>
            <p:spPr>
              <a:xfrm>
                <a:off x="1628896" y="988499"/>
                <a:ext cx="698741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AC92701-C9F3-ED58-A9B4-549C555975B4}"/>
                  </a:ext>
                </a:extLst>
              </p:cNvPr>
              <p:cNvSpPr/>
              <p:nvPr/>
            </p:nvSpPr>
            <p:spPr>
              <a:xfrm>
                <a:off x="1424739" y="1209613"/>
                <a:ext cx="902898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70D4C5CE-7980-A726-5FE7-F7C9F93A4B00}"/>
                  </a:ext>
                </a:extLst>
              </p:cNvPr>
              <p:cNvSpPr/>
              <p:nvPr/>
            </p:nvSpPr>
            <p:spPr>
              <a:xfrm>
                <a:off x="1512495" y="1415916"/>
                <a:ext cx="815142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CEAACA05-29D1-E34F-DDC3-560C090F652B}"/>
                  </a:ext>
                </a:extLst>
              </p:cNvPr>
              <p:cNvSpPr/>
              <p:nvPr/>
            </p:nvSpPr>
            <p:spPr>
              <a:xfrm>
                <a:off x="1752568" y="1638319"/>
                <a:ext cx="575069" cy="182880"/>
              </a:xfrm>
              <a:prstGeom prst="rect">
                <a:avLst/>
              </a:prstGeom>
              <a:solidFill>
                <a:srgbClr val="E774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D623EA2-DC9C-926D-AB71-A7AFADB5C5DF}"/>
                  </a:ext>
                </a:extLst>
              </p:cNvPr>
              <p:cNvSpPr/>
              <p:nvPr/>
            </p:nvSpPr>
            <p:spPr>
              <a:xfrm>
                <a:off x="1230401" y="556512"/>
                <a:ext cx="2089985" cy="2191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Sengkang</a:t>
                </a:r>
                <a:endParaRPr lang="en-SG" sz="105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54C0EAE4-3096-5836-2D44-24A9DF2D1E2C}"/>
              </a:ext>
            </a:extLst>
          </p:cNvPr>
          <p:cNvSpPr txBox="1"/>
          <p:nvPr/>
        </p:nvSpPr>
        <p:spPr>
          <a:xfrm rot="16200000">
            <a:off x="1310162" y="3147305"/>
            <a:ext cx="126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Groups</a:t>
            </a:r>
            <a:endParaRPr lang="en-SG" dirty="0"/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C6725831-CB69-6A4B-87ED-5B18D99B5185}"/>
              </a:ext>
            </a:extLst>
          </p:cNvPr>
          <p:cNvGrpSpPr/>
          <p:nvPr/>
        </p:nvGrpSpPr>
        <p:grpSpPr>
          <a:xfrm>
            <a:off x="2082537" y="1413900"/>
            <a:ext cx="942887" cy="1114768"/>
            <a:chOff x="2082537" y="1215780"/>
            <a:chExt cx="942887" cy="1114768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65161FA-2825-963B-B263-56A4250F0B31}"/>
                </a:ext>
              </a:extLst>
            </p:cNvPr>
            <p:cNvSpPr txBox="1"/>
            <p:nvPr/>
          </p:nvSpPr>
          <p:spPr>
            <a:xfrm>
              <a:off x="2435198" y="2068938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0_to_4</a:t>
              </a:r>
              <a:endParaRPr lang="en-SG" sz="105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4925D73-C06C-A106-4EDD-04BBEFCC249E}"/>
                </a:ext>
              </a:extLst>
            </p:cNvPr>
            <p:cNvSpPr txBox="1"/>
            <p:nvPr/>
          </p:nvSpPr>
          <p:spPr>
            <a:xfrm>
              <a:off x="2435198" y="1843003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5_to_9</a:t>
              </a:r>
              <a:endParaRPr lang="en-SG" sz="105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A57C21FC-0787-230A-F3BA-AB2D9AFC67F9}"/>
                </a:ext>
              </a:extLst>
            </p:cNvPr>
            <p:cNvSpPr txBox="1"/>
            <p:nvPr/>
          </p:nvSpPr>
          <p:spPr>
            <a:xfrm>
              <a:off x="2575334" y="1592595"/>
              <a:ext cx="2824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…</a:t>
              </a:r>
              <a:endParaRPr lang="en-SG" sz="1050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D3C243F7-FF9E-CEA0-AD90-B74D069902A1}"/>
                </a:ext>
              </a:extLst>
            </p:cNvPr>
            <p:cNvSpPr txBox="1"/>
            <p:nvPr/>
          </p:nvSpPr>
          <p:spPr>
            <a:xfrm>
              <a:off x="2290928" y="1424753"/>
              <a:ext cx="7344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85_to_89</a:t>
              </a:r>
              <a:endParaRPr lang="en-SG" sz="1050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A72C578-ABDE-2DFE-D9D1-1ECA6966F558}"/>
                </a:ext>
              </a:extLst>
            </p:cNvPr>
            <p:cNvSpPr txBox="1"/>
            <p:nvPr/>
          </p:nvSpPr>
          <p:spPr>
            <a:xfrm>
              <a:off x="2082537" y="1215780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90_and_over</a:t>
              </a:r>
              <a:endParaRPr lang="en-SG" sz="1050" dirty="0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C53D381-575C-962E-61F5-106FC57A859B}"/>
              </a:ext>
            </a:extLst>
          </p:cNvPr>
          <p:cNvGrpSpPr/>
          <p:nvPr/>
        </p:nvGrpSpPr>
        <p:grpSpPr>
          <a:xfrm>
            <a:off x="2082537" y="2771218"/>
            <a:ext cx="942887" cy="1114768"/>
            <a:chOff x="2082537" y="1215780"/>
            <a:chExt cx="942887" cy="1114768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B2ADC25-2C2C-6B31-4709-94090E136D5D}"/>
                </a:ext>
              </a:extLst>
            </p:cNvPr>
            <p:cNvSpPr txBox="1"/>
            <p:nvPr/>
          </p:nvSpPr>
          <p:spPr>
            <a:xfrm>
              <a:off x="2435198" y="2068938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0_to_4</a:t>
              </a:r>
              <a:endParaRPr lang="en-SG" sz="1050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531C006-95DD-0DF7-D4E6-19C4A4E5B4D5}"/>
                </a:ext>
              </a:extLst>
            </p:cNvPr>
            <p:cNvSpPr txBox="1"/>
            <p:nvPr/>
          </p:nvSpPr>
          <p:spPr>
            <a:xfrm>
              <a:off x="2435198" y="1843003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5_to_9</a:t>
              </a:r>
              <a:endParaRPr lang="en-SG" sz="105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B727AEF4-4ED6-CEC2-8301-7B9C002EAD9A}"/>
                </a:ext>
              </a:extLst>
            </p:cNvPr>
            <p:cNvSpPr txBox="1"/>
            <p:nvPr/>
          </p:nvSpPr>
          <p:spPr>
            <a:xfrm>
              <a:off x="2575334" y="1592595"/>
              <a:ext cx="2824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…</a:t>
              </a:r>
              <a:endParaRPr lang="en-SG" sz="105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83550B1-A6E2-0AF1-279B-B15FDE3FE5D9}"/>
                </a:ext>
              </a:extLst>
            </p:cNvPr>
            <p:cNvSpPr txBox="1"/>
            <p:nvPr/>
          </p:nvSpPr>
          <p:spPr>
            <a:xfrm>
              <a:off x="2290928" y="1424753"/>
              <a:ext cx="7344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85_to_89</a:t>
              </a:r>
              <a:endParaRPr lang="en-SG" sz="1050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10AE95F7-C126-D90A-9077-F4EE5AA8F16B}"/>
                </a:ext>
              </a:extLst>
            </p:cNvPr>
            <p:cNvSpPr txBox="1"/>
            <p:nvPr/>
          </p:nvSpPr>
          <p:spPr>
            <a:xfrm>
              <a:off x="2082537" y="1215780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90_and_over</a:t>
              </a:r>
              <a:endParaRPr lang="en-SG" sz="1050" dirty="0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9E908936-185D-93CC-F519-5316C8211494}"/>
              </a:ext>
            </a:extLst>
          </p:cNvPr>
          <p:cNvGrpSpPr/>
          <p:nvPr/>
        </p:nvGrpSpPr>
        <p:grpSpPr>
          <a:xfrm>
            <a:off x="2082537" y="4116220"/>
            <a:ext cx="942887" cy="1114768"/>
            <a:chOff x="2082537" y="1215780"/>
            <a:chExt cx="942887" cy="111476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C7CEF39E-05C0-10C9-190F-7B47567D2376}"/>
                </a:ext>
              </a:extLst>
            </p:cNvPr>
            <p:cNvSpPr txBox="1"/>
            <p:nvPr/>
          </p:nvSpPr>
          <p:spPr>
            <a:xfrm>
              <a:off x="2435198" y="2068938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0_to_4</a:t>
              </a:r>
              <a:endParaRPr lang="en-SG" sz="1050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77BDD588-507A-F9D7-F201-2CAFEE605F98}"/>
                </a:ext>
              </a:extLst>
            </p:cNvPr>
            <p:cNvSpPr txBox="1"/>
            <p:nvPr/>
          </p:nvSpPr>
          <p:spPr>
            <a:xfrm>
              <a:off x="2435198" y="1843003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5_to_9</a:t>
              </a:r>
              <a:endParaRPr lang="en-SG" sz="1050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2E983BA-DF1C-A5A6-60C6-56A42714125B}"/>
                </a:ext>
              </a:extLst>
            </p:cNvPr>
            <p:cNvSpPr txBox="1"/>
            <p:nvPr/>
          </p:nvSpPr>
          <p:spPr>
            <a:xfrm>
              <a:off x="2575334" y="1592595"/>
              <a:ext cx="2824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…</a:t>
              </a:r>
              <a:endParaRPr lang="en-SG" sz="1050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522D48CD-4EF6-4E9A-0046-7496988EA7D1}"/>
                </a:ext>
              </a:extLst>
            </p:cNvPr>
            <p:cNvSpPr txBox="1"/>
            <p:nvPr/>
          </p:nvSpPr>
          <p:spPr>
            <a:xfrm>
              <a:off x="2290928" y="1424753"/>
              <a:ext cx="7344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85_to_89</a:t>
              </a:r>
              <a:endParaRPr lang="en-SG" sz="1050" dirty="0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1E642C0-8E73-0093-BF45-64F20D8C01D7}"/>
                </a:ext>
              </a:extLst>
            </p:cNvPr>
            <p:cNvSpPr txBox="1"/>
            <p:nvPr/>
          </p:nvSpPr>
          <p:spPr>
            <a:xfrm>
              <a:off x="2082537" y="1215780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90_and_over</a:t>
              </a:r>
              <a:endParaRPr lang="en-SG" sz="1050" dirty="0"/>
            </a:p>
          </p:txBody>
        </p:sp>
      </p:grpSp>
      <p:sp>
        <p:nvSpPr>
          <p:cNvPr id="204" name="Rectangle 203">
            <a:extLst>
              <a:ext uri="{FF2B5EF4-FFF2-40B4-BE49-F238E27FC236}">
                <a16:creationId xmlns:a16="http://schemas.microsoft.com/office/drawing/2014/main" id="{6A6D8B0A-C0F1-10EE-39BB-57C26437EC0A}"/>
              </a:ext>
            </a:extLst>
          </p:cNvPr>
          <p:cNvSpPr/>
          <p:nvPr/>
        </p:nvSpPr>
        <p:spPr>
          <a:xfrm>
            <a:off x="5291867" y="969750"/>
            <a:ext cx="228600" cy="182880"/>
          </a:xfrm>
          <a:prstGeom prst="rect">
            <a:avLst/>
          </a:prstGeom>
          <a:solidFill>
            <a:srgbClr val="E77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845BD7A-9323-F954-EDF0-826DBAA67FA0}"/>
              </a:ext>
            </a:extLst>
          </p:cNvPr>
          <p:cNvSpPr/>
          <p:nvPr/>
        </p:nvSpPr>
        <p:spPr>
          <a:xfrm>
            <a:off x="6172006" y="969750"/>
            <a:ext cx="228600" cy="182880"/>
          </a:xfrm>
          <a:prstGeom prst="rect">
            <a:avLst/>
          </a:prstGeom>
          <a:solidFill>
            <a:srgbClr val="57B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845AC6E-497D-38CF-516B-E1EC987DA91E}"/>
              </a:ext>
            </a:extLst>
          </p:cNvPr>
          <p:cNvSpPr txBox="1"/>
          <p:nvPr/>
        </p:nvSpPr>
        <p:spPr>
          <a:xfrm>
            <a:off x="5486425" y="922691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Males</a:t>
            </a:r>
            <a:endParaRPr lang="en-SG" sz="120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79DF672-F4B5-7584-D7C3-FE823817C213}"/>
              </a:ext>
            </a:extLst>
          </p:cNvPr>
          <p:cNvSpPr txBox="1"/>
          <p:nvPr/>
        </p:nvSpPr>
        <p:spPr>
          <a:xfrm>
            <a:off x="6400606" y="922691"/>
            <a:ext cx="700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Females</a:t>
            </a:r>
            <a:endParaRPr lang="en-SG" sz="12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5A6A821-8259-F983-F158-CA957936C91F}"/>
              </a:ext>
            </a:extLst>
          </p:cNvPr>
          <p:cNvSpPr txBox="1"/>
          <p:nvPr/>
        </p:nvSpPr>
        <p:spPr>
          <a:xfrm>
            <a:off x="2894545" y="1431340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410(or, 0.01%)</a:t>
            </a:r>
            <a:endParaRPr lang="en-SG" sz="8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489D460-7CA3-1566-85B8-C39477A0FF53}"/>
              </a:ext>
            </a:extLst>
          </p:cNvPr>
          <p:cNvSpPr txBox="1"/>
          <p:nvPr/>
        </p:nvSpPr>
        <p:spPr>
          <a:xfrm>
            <a:off x="4297417" y="1421986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940(or, 0.02%)</a:t>
            </a:r>
            <a:endParaRPr lang="en-SG" sz="8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784E1FB-1765-AAF9-9F05-114FA342AFA7}"/>
              </a:ext>
            </a:extLst>
          </p:cNvPr>
          <p:cNvSpPr txBox="1"/>
          <p:nvPr/>
        </p:nvSpPr>
        <p:spPr>
          <a:xfrm>
            <a:off x="2937281" y="316941"/>
            <a:ext cx="6464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600" dirty="0"/>
              <a:t>Singapore Population of Top 9 Planning Areas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AEA8A3E-EAE6-6329-7BEB-BE8041FC2EFF}"/>
              </a:ext>
            </a:extLst>
          </p:cNvPr>
          <p:cNvSpPr txBox="1"/>
          <p:nvPr/>
        </p:nvSpPr>
        <p:spPr>
          <a:xfrm>
            <a:off x="2937274" y="568088"/>
            <a:ext cx="64643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100" dirty="0"/>
              <a:t>Population Pyramid by Gender &amp; Age Groups, June 2022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9B9FB13B-16A9-4825-9E04-1C006792484B}"/>
              </a:ext>
            </a:extLst>
          </p:cNvPr>
          <p:cNvCxnSpPr/>
          <p:nvPr/>
        </p:nvCxnSpPr>
        <p:spPr>
          <a:xfrm>
            <a:off x="5829300" y="4142703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6A603B3-5B3D-4B84-405D-1B3083504324}"/>
              </a:ext>
            </a:extLst>
          </p:cNvPr>
          <p:cNvCxnSpPr/>
          <p:nvPr/>
        </p:nvCxnSpPr>
        <p:spPr>
          <a:xfrm>
            <a:off x="6598920" y="4135941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F10D3D4B-7406-93C4-F423-2AAFF3D53AD2}"/>
              </a:ext>
            </a:extLst>
          </p:cNvPr>
          <p:cNvCxnSpPr/>
          <p:nvPr/>
        </p:nvCxnSpPr>
        <p:spPr>
          <a:xfrm>
            <a:off x="6984952" y="4142703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DAE364C3-D445-6253-83A8-1E8B37A857F5}"/>
              </a:ext>
            </a:extLst>
          </p:cNvPr>
          <p:cNvCxnSpPr/>
          <p:nvPr/>
        </p:nvCxnSpPr>
        <p:spPr>
          <a:xfrm>
            <a:off x="5389027" y="4150054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53C2FC88-4EDF-A89B-A012-342D59FFE767}"/>
              </a:ext>
            </a:extLst>
          </p:cNvPr>
          <p:cNvCxnSpPr/>
          <p:nvPr/>
        </p:nvCxnSpPr>
        <p:spPr>
          <a:xfrm>
            <a:off x="8046720" y="4135941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58D337F-D6B4-05C2-826F-E53D867D301A}"/>
              </a:ext>
            </a:extLst>
          </p:cNvPr>
          <p:cNvCxnSpPr/>
          <p:nvPr/>
        </p:nvCxnSpPr>
        <p:spPr>
          <a:xfrm>
            <a:off x="8816340" y="4129179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1AF092D1-7A2A-BF93-D83B-7DCC9B92BAD9}"/>
              </a:ext>
            </a:extLst>
          </p:cNvPr>
          <p:cNvCxnSpPr/>
          <p:nvPr/>
        </p:nvCxnSpPr>
        <p:spPr>
          <a:xfrm>
            <a:off x="9202372" y="4135941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4FB83D81-58A1-8A2F-C573-F73261F00871}"/>
              </a:ext>
            </a:extLst>
          </p:cNvPr>
          <p:cNvCxnSpPr/>
          <p:nvPr/>
        </p:nvCxnSpPr>
        <p:spPr>
          <a:xfrm>
            <a:off x="7606447" y="4143292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69A35C51-C7CA-FD1D-1BB1-944C9930F50C}"/>
              </a:ext>
            </a:extLst>
          </p:cNvPr>
          <p:cNvCxnSpPr/>
          <p:nvPr/>
        </p:nvCxnSpPr>
        <p:spPr>
          <a:xfrm>
            <a:off x="8046720" y="2786576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51976A4-28A7-3644-F9B1-9203DCFF0089}"/>
              </a:ext>
            </a:extLst>
          </p:cNvPr>
          <p:cNvCxnSpPr/>
          <p:nvPr/>
        </p:nvCxnSpPr>
        <p:spPr>
          <a:xfrm>
            <a:off x="8816340" y="2779814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BCC7C1EB-2776-D0A9-D0F7-CAF3AF3B99E2}"/>
              </a:ext>
            </a:extLst>
          </p:cNvPr>
          <p:cNvCxnSpPr/>
          <p:nvPr/>
        </p:nvCxnSpPr>
        <p:spPr>
          <a:xfrm>
            <a:off x="9202372" y="2786576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1CCB8371-FB93-2C32-28EB-F97BD3D7BD3C}"/>
              </a:ext>
            </a:extLst>
          </p:cNvPr>
          <p:cNvCxnSpPr/>
          <p:nvPr/>
        </p:nvCxnSpPr>
        <p:spPr>
          <a:xfrm>
            <a:off x="7606447" y="2793927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44988861-2B77-D501-39C3-774532693AF1}"/>
              </a:ext>
            </a:extLst>
          </p:cNvPr>
          <p:cNvCxnSpPr/>
          <p:nvPr/>
        </p:nvCxnSpPr>
        <p:spPr>
          <a:xfrm>
            <a:off x="8046720" y="1437800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5993B686-34BC-CA75-4685-ECF92C26A160}"/>
              </a:ext>
            </a:extLst>
          </p:cNvPr>
          <p:cNvCxnSpPr/>
          <p:nvPr/>
        </p:nvCxnSpPr>
        <p:spPr>
          <a:xfrm>
            <a:off x="8816340" y="1431038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B585C559-72A0-E5F9-602C-E3616E1D3613}"/>
              </a:ext>
            </a:extLst>
          </p:cNvPr>
          <p:cNvCxnSpPr/>
          <p:nvPr/>
        </p:nvCxnSpPr>
        <p:spPr>
          <a:xfrm>
            <a:off x="9202372" y="1437800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D549D9DE-1842-D604-8E15-5A49D4EDC266}"/>
              </a:ext>
            </a:extLst>
          </p:cNvPr>
          <p:cNvCxnSpPr/>
          <p:nvPr/>
        </p:nvCxnSpPr>
        <p:spPr>
          <a:xfrm>
            <a:off x="7606447" y="1445151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17E3BF5F-7C52-5AD6-CCEE-6A088679BF78}"/>
              </a:ext>
            </a:extLst>
          </p:cNvPr>
          <p:cNvCxnSpPr/>
          <p:nvPr/>
        </p:nvCxnSpPr>
        <p:spPr>
          <a:xfrm>
            <a:off x="5829300" y="1413900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78698550-E526-8705-FDE8-16F99FFF9071}"/>
              </a:ext>
            </a:extLst>
          </p:cNvPr>
          <p:cNvCxnSpPr/>
          <p:nvPr/>
        </p:nvCxnSpPr>
        <p:spPr>
          <a:xfrm>
            <a:off x="6598920" y="1407138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519410AE-65B7-0674-F213-292010D3185D}"/>
              </a:ext>
            </a:extLst>
          </p:cNvPr>
          <p:cNvCxnSpPr/>
          <p:nvPr/>
        </p:nvCxnSpPr>
        <p:spPr>
          <a:xfrm>
            <a:off x="6984952" y="1413900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7D069A1B-E8B3-CB08-5518-F6C33AFD6F05}"/>
              </a:ext>
            </a:extLst>
          </p:cNvPr>
          <p:cNvCxnSpPr/>
          <p:nvPr/>
        </p:nvCxnSpPr>
        <p:spPr>
          <a:xfrm>
            <a:off x="5389027" y="1421251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64BCF30F-55F2-CCE6-373F-084EFB362EAD}"/>
              </a:ext>
            </a:extLst>
          </p:cNvPr>
          <p:cNvCxnSpPr/>
          <p:nvPr/>
        </p:nvCxnSpPr>
        <p:spPr>
          <a:xfrm>
            <a:off x="5826712" y="2786576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91BFF0EE-A44F-91C7-CCE3-EB71B60C1499}"/>
              </a:ext>
            </a:extLst>
          </p:cNvPr>
          <p:cNvCxnSpPr/>
          <p:nvPr/>
        </p:nvCxnSpPr>
        <p:spPr>
          <a:xfrm>
            <a:off x="6596332" y="2779814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9E88E121-4BB4-707F-E58B-DE6EC25E9421}"/>
              </a:ext>
            </a:extLst>
          </p:cNvPr>
          <p:cNvCxnSpPr/>
          <p:nvPr/>
        </p:nvCxnSpPr>
        <p:spPr>
          <a:xfrm>
            <a:off x="6982364" y="2786576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0C1F1FDD-C89A-3FD5-191E-4BB34F4A10B2}"/>
              </a:ext>
            </a:extLst>
          </p:cNvPr>
          <p:cNvCxnSpPr/>
          <p:nvPr/>
        </p:nvCxnSpPr>
        <p:spPr>
          <a:xfrm>
            <a:off x="5386439" y="2793927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5E3220EF-0CE7-CEC9-BD3C-C440F6115583}"/>
              </a:ext>
            </a:extLst>
          </p:cNvPr>
          <p:cNvCxnSpPr/>
          <p:nvPr/>
        </p:nvCxnSpPr>
        <p:spPr>
          <a:xfrm>
            <a:off x="3662632" y="4135941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3963236C-5327-6F04-7599-BFF8F106AAF9}"/>
              </a:ext>
            </a:extLst>
          </p:cNvPr>
          <p:cNvCxnSpPr/>
          <p:nvPr/>
        </p:nvCxnSpPr>
        <p:spPr>
          <a:xfrm>
            <a:off x="4432252" y="4129179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BDEDDDE3-B2AD-4311-893C-42A85A4891C0}"/>
              </a:ext>
            </a:extLst>
          </p:cNvPr>
          <p:cNvCxnSpPr/>
          <p:nvPr/>
        </p:nvCxnSpPr>
        <p:spPr>
          <a:xfrm>
            <a:off x="4818284" y="4135941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2D1A219E-9D50-8836-5A05-0D4037FA810D}"/>
              </a:ext>
            </a:extLst>
          </p:cNvPr>
          <p:cNvCxnSpPr/>
          <p:nvPr/>
        </p:nvCxnSpPr>
        <p:spPr>
          <a:xfrm>
            <a:off x="3222359" y="4143292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DF1DE50-4D0A-67F9-B63F-3206F27FDAFD}"/>
              </a:ext>
            </a:extLst>
          </p:cNvPr>
          <p:cNvCxnSpPr/>
          <p:nvPr/>
        </p:nvCxnSpPr>
        <p:spPr>
          <a:xfrm>
            <a:off x="3680316" y="2793927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5277AF66-B117-6D79-95DB-8364C53E8A42}"/>
              </a:ext>
            </a:extLst>
          </p:cNvPr>
          <p:cNvCxnSpPr/>
          <p:nvPr/>
        </p:nvCxnSpPr>
        <p:spPr>
          <a:xfrm>
            <a:off x="4449936" y="2787165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A02A2BED-BC20-9F6F-43DC-E3580094CB14}"/>
              </a:ext>
            </a:extLst>
          </p:cNvPr>
          <p:cNvCxnSpPr/>
          <p:nvPr/>
        </p:nvCxnSpPr>
        <p:spPr>
          <a:xfrm>
            <a:off x="4835968" y="2793927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00E5EE7C-739E-51EC-0535-6C920A246FAF}"/>
              </a:ext>
            </a:extLst>
          </p:cNvPr>
          <p:cNvCxnSpPr/>
          <p:nvPr/>
        </p:nvCxnSpPr>
        <p:spPr>
          <a:xfrm>
            <a:off x="3240043" y="2801278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307F2A3D-723A-074B-5464-D0680CA0B495}"/>
              </a:ext>
            </a:extLst>
          </p:cNvPr>
          <p:cNvCxnSpPr/>
          <p:nvPr/>
        </p:nvCxnSpPr>
        <p:spPr>
          <a:xfrm>
            <a:off x="3680316" y="1413900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CA8BBA82-43B1-EF23-35E4-B47BB5A6AF92}"/>
              </a:ext>
            </a:extLst>
          </p:cNvPr>
          <p:cNvCxnSpPr/>
          <p:nvPr/>
        </p:nvCxnSpPr>
        <p:spPr>
          <a:xfrm>
            <a:off x="4449936" y="1407138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FF653C9-66C2-26EC-6BC1-5E3133EDB768}"/>
              </a:ext>
            </a:extLst>
          </p:cNvPr>
          <p:cNvCxnSpPr/>
          <p:nvPr/>
        </p:nvCxnSpPr>
        <p:spPr>
          <a:xfrm>
            <a:off x="4835968" y="1413900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416B1B51-EFBA-18A3-FCB9-98F8B570D2CB}"/>
              </a:ext>
            </a:extLst>
          </p:cNvPr>
          <p:cNvCxnSpPr/>
          <p:nvPr/>
        </p:nvCxnSpPr>
        <p:spPr>
          <a:xfrm>
            <a:off x="3240043" y="1421251"/>
            <a:ext cx="0" cy="1052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D007A0EC-41A4-7CCE-3225-1EE6A14B9930}"/>
              </a:ext>
            </a:extLst>
          </p:cNvPr>
          <p:cNvGrpSpPr/>
          <p:nvPr/>
        </p:nvGrpSpPr>
        <p:grpSpPr>
          <a:xfrm>
            <a:off x="3070994" y="5215875"/>
            <a:ext cx="1956270" cy="184471"/>
            <a:chOff x="3070994" y="5029443"/>
            <a:chExt cx="1956270" cy="184471"/>
          </a:xfrm>
        </p:grpSpPr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184D6310-56C8-6365-F8BD-3841CA9F4BC8}"/>
                </a:ext>
              </a:extLst>
            </p:cNvPr>
            <p:cNvSpPr txBox="1"/>
            <p:nvPr/>
          </p:nvSpPr>
          <p:spPr>
            <a:xfrm>
              <a:off x="4341042" y="5029444"/>
              <a:ext cx="2029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5k</a:t>
              </a:r>
              <a:endParaRPr lang="en-SG" sz="1100" dirty="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C7024E58-9DD3-FA88-7870-E622EDC88D7B}"/>
                </a:ext>
              </a:extLst>
            </p:cNvPr>
            <p:cNvSpPr txBox="1"/>
            <p:nvPr/>
          </p:nvSpPr>
          <p:spPr>
            <a:xfrm>
              <a:off x="4716813" y="5044637"/>
              <a:ext cx="31045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10k</a:t>
              </a:r>
              <a:endParaRPr lang="en-SG" sz="1100" dirty="0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0353DA36-5068-8390-1BC7-188970787CE1}"/>
                </a:ext>
              </a:extLst>
            </p:cNvPr>
            <p:cNvSpPr txBox="1"/>
            <p:nvPr/>
          </p:nvSpPr>
          <p:spPr>
            <a:xfrm>
              <a:off x="3578846" y="5044637"/>
              <a:ext cx="2029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5k</a:t>
              </a:r>
              <a:endParaRPr lang="en-SG" sz="1100" dirty="0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A37CB21D-E2C6-E346-B97A-A21672553A21}"/>
                </a:ext>
              </a:extLst>
            </p:cNvPr>
            <p:cNvSpPr txBox="1"/>
            <p:nvPr/>
          </p:nvSpPr>
          <p:spPr>
            <a:xfrm>
              <a:off x="3070994" y="5029443"/>
              <a:ext cx="31045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10k</a:t>
              </a:r>
              <a:endParaRPr lang="en-SG" sz="1100" dirty="0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12FBB339-7B7D-3F8C-B48E-E7541A286E1F}"/>
                </a:ext>
              </a:extLst>
            </p:cNvPr>
            <p:cNvSpPr txBox="1"/>
            <p:nvPr/>
          </p:nvSpPr>
          <p:spPr>
            <a:xfrm>
              <a:off x="3930060" y="5044637"/>
              <a:ext cx="2029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  <a:endParaRPr lang="en-SG" sz="11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88607C1A-6405-53C0-2607-D07693C2049B}"/>
              </a:ext>
            </a:extLst>
          </p:cNvPr>
          <p:cNvGrpSpPr/>
          <p:nvPr/>
        </p:nvGrpSpPr>
        <p:grpSpPr>
          <a:xfrm>
            <a:off x="5240647" y="5215875"/>
            <a:ext cx="1956270" cy="184471"/>
            <a:chOff x="3070994" y="5029443"/>
            <a:chExt cx="1956270" cy="184471"/>
          </a:xfrm>
        </p:grpSpPr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1C98BF3E-38F8-4A77-2DDD-6CB2F965CFE5}"/>
                </a:ext>
              </a:extLst>
            </p:cNvPr>
            <p:cNvSpPr txBox="1"/>
            <p:nvPr/>
          </p:nvSpPr>
          <p:spPr>
            <a:xfrm>
              <a:off x="4341042" y="5029444"/>
              <a:ext cx="2029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5k</a:t>
              </a:r>
              <a:endParaRPr lang="en-SG" sz="1100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4EB8CD43-335F-C315-FDCC-17F21044DD45}"/>
                </a:ext>
              </a:extLst>
            </p:cNvPr>
            <p:cNvSpPr txBox="1"/>
            <p:nvPr/>
          </p:nvSpPr>
          <p:spPr>
            <a:xfrm>
              <a:off x="4716813" y="5044637"/>
              <a:ext cx="31045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10k</a:t>
              </a:r>
              <a:endParaRPr lang="en-SG" sz="1100" dirty="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DC7C0A54-528F-21BE-2FF9-ECA8836039D2}"/>
                </a:ext>
              </a:extLst>
            </p:cNvPr>
            <p:cNvSpPr txBox="1"/>
            <p:nvPr/>
          </p:nvSpPr>
          <p:spPr>
            <a:xfrm>
              <a:off x="3578846" y="5044637"/>
              <a:ext cx="2029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5k</a:t>
              </a:r>
              <a:endParaRPr lang="en-SG" sz="1100" dirty="0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2F8C0881-CF93-170C-4F23-A03E0294D7F1}"/>
                </a:ext>
              </a:extLst>
            </p:cNvPr>
            <p:cNvSpPr txBox="1"/>
            <p:nvPr/>
          </p:nvSpPr>
          <p:spPr>
            <a:xfrm>
              <a:off x="3070994" y="5029443"/>
              <a:ext cx="31045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10k</a:t>
              </a:r>
              <a:endParaRPr lang="en-SG" sz="1100" dirty="0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3488AB4-F462-CD95-A4C7-0489D0CEF14C}"/>
                </a:ext>
              </a:extLst>
            </p:cNvPr>
            <p:cNvSpPr txBox="1"/>
            <p:nvPr/>
          </p:nvSpPr>
          <p:spPr>
            <a:xfrm>
              <a:off x="3930060" y="5044637"/>
              <a:ext cx="2029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  <a:endParaRPr lang="en-SG" sz="1100" dirty="0"/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DC9C113C-1566-3160-FCC4-FC3ECDE590EF}"/>
              </a:ext>
            </a:extLst>
          </p:cNvPr>
          <p:cNvGrpSpPr/>
          <p:nvPr/>
        </p:nvGrpSpPr>
        <p:grpSpPr>
          <a:xfrm>
            <a:off x="7445310" y="5215875"/>
            <a:ext cx="1956270" cy="184471"/>
            <a:chOff x="3070994" y="5029443"/>
            <a:chExt cx="1956270" cy="184471"/>
          </a:xfrm>
        </p:grpSpPr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883C113B-44CA-B286-DFC3-59881140B1EC}"/>
                </a:ext>
              </a:extLst>
            </p:cNvPr>
            <p:cNvSpPr txBox="1"/>
            <p:nvPr/>
          </p:nvSpPr>
          <p:spPr>
            <a:xfrm>
              <a:off x="4341042" y="5029444"/>
              <a:ext cx="2029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5k</a:t>
              </a:r>
              <a:endParaRPr lang="en-SG" sz="1100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4E17F57F-F115-5411-A602-037E5F1AF2F1}"/>
                </a:ext>
              </a:extLst>
            </p:cNvPr>
            <p:cNvSpPr txBox="1"/>
            <p:nvPr/>
          </p:nvSpPr>
          <p:spPr>
            <a:xfrm>
              <a:off x="4716813" y="5044637"/>
              <a:ext cx="31045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10k</a:t>
              </a:r>
              <a:endParaRPr lang="en-SG" sz="1100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F1EC9D96-1F8D-8FA3-8F89-3999E1232A9A}"/>
                </a:ext>
              </a:extLst>
            </p:cNvPr>
            <p:cNvSpPr txBox="1"/>
            <p:nvPr/>
          </p:nvSpPr>
          <p:spPr>
            <a:xfrm>
              <a:off x="3578846" y="5044637"/>
              <a:ext cx="2029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5k</a:t>
              </a:r>
              <a:endParaRPr lang="en-SG" sz="1100" dirty="0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B68E44CE-BDCF-609D-4580-6458DCB4BFC3}"/>
                </a:ext>
              </a:extLst>
            </p:cNvPr>
            <p:cNvSpPr txBox="1"/>
            <p:nvPr/>
          </p:nvSpPr>
          <p:spPr>
            <a:xfrm>
              <a:off x="3070994" y="5029443"/>
              <a:ext cx="31045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10k</a:t>
              </a:r>
              <a:endParaRPr lang="en-SG" sz="1100" dirty="0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C55165B4-FBD6-1A76-944D-E8DF0B468D40}"/>
                </a:ext>
              </a:extLst>
            </p:cNvPr>
            <p:cNvSpPr txBox="1"/>
            <p:nvPr/>
          </p:nvSpPr>
          <p:spPr>
            <a:xfrm>
              <a:off x="3930060" y="5044637"/>
              <a:ext cx="2029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0</a:t>
              </a:r>
              <a:endParaRPr lang="en-SG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34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17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125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 Tao</dc:creator>
  <cp:lastModifiedBy>HOU Tao</cp:lastModifiedBy>
  <cp:revision>2</cp:revision>
  <dcterms:created xsi:type="dcterms:W3CDTF">2023-01-29T06:19:46Z</dcterms:created>
  <dcterms:modified xsi:type="dcterms:W3CDTF">2023-01-29T06:42:10Z</dcterms:modified>
</cp:coreProperties>
</file>