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6596-cloud0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GANESH G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222407618 /ASUNM1453222407618</a:t>
            </a:r>
            <a:endParaRPr lang="en-US" sz="2400" dirty="0">
              <a:cs typeface="Calibri"/>
            </a:endParaRPr>
          </a:p>
          <a:p>
            <a:r>
              <a:rPr lang="en-US" sz="2400" dirty="0" smtClean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VEL TECH RANGA SANKU ARTS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3361" y="685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46549"/>
            <a:ext cx="1638300" cy="3429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286000"/>
            <a:ext cx="154305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4778"/>
            <a:ext cx="1543050" cy="3429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380" y="2313214"/>
            <a:ext cx="154305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4478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Developed a responsive personal portfolio </a:t>
            </a:r>
            <a:r>
              <a:rPr lang="en-US" dirty="0" smtClean="0"/>
              <a:t>website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Showcases </a:t>
            </a:r>
            <a:r>
              <a:rPr lang="en-US" dirty="0"/>
              <a:t>skills, certificates, projects, and </a:t>
            </a:r>
            <a:r>
              <a:rPr lang="en-US" dirty="0" smtClean="0"/>
              <a:t>achievements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Includes interactive </a:t>
            </a:r>
            <a:r>
              <a:rPr lang="en-US" dirty="0"/>
              <a:t>features: dark mode, navigation, and contact </a:t>
            </a:r>
            <a:r>
              <a:rPr lang="en-US" dirty="0" smtClean="0"/>
              <a:t>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Acts </a:t>
            </a:r>
            <a:r>
              <a:rPr lang="en-US" dirty="0"/>
              <a:t>as a digital resume for recruiters and </a:t>
            </a:r>
            <a:r>
              <a:rPr lang="en-US" dirty="0" smtClean="0"/>
              <a:t>networking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a foundation for future improvements (adding more projects, blogs, or backend integration)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2438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https://github.com/6596-cloud0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7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816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-8164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796822" y="2285999"/>
            <a:ext cx="9404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  <a:cs typeface="Arial" pitchFamily="34" charset="0"/>
              </a:rPr>
              <a:t>DIGITAL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4000" dirty="0" smtClean="0">
                <a:latin typeface="Arial Black" pitchFamily="34" charset="0"/>
              </a:rPr>
              <a:t>PORTFOLIO</a:t>
            </a:r>
            <a:endParaRPr lang="en-IN" sz="4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66800" y="169545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"Many students and beginners struggle to showcase their skills, certificates, and projects in a professional and accessible way. Without a central platform, opportunities may be missed and achievements go unnoticed. To solve this, I developed a personal portfolio website that presents my skills, projects, and contact details in one interactive and visually appealing space."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16954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project is a responsive personal portfolio website designed to showcase my skills, education, certificates, and projects in a professional manner. It allows recruiters, peers, and collaborators to explore my work easily and contact me directly. The website is built using HTML, CSS, and JavaScript with features like a dark mode toggle, responsive navigation menu, and interactive contact form.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14400" y="18530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Recruiters &amp; Hiring Managers – review skills and </a:t>
            </a:r>
            <a:r>
              <a:rPr lang="en-US" dirty="0" smtClean="0"/>
              <a:t>projects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Peers </a:t>
            </a:r>
            <a:r>
              <a:rPr lang="en-US" dirty="0"/>
              <a:t>&amp; Classmates – collaborate on learning &amp; </a:t>
            </a:r>
            <a:r>
              <a:rPr lang="en-US" dirty="0" smtClean="0"/>
              <a:t>coding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Mentors </a:t>
            </a:r>
            <a:r>
              <a:rPr lang="en-US" dirty="0"/>
              <a:t>&amp; Faculty – track achievements and </a:t>
            </a:r>
            <a:r>
              <a:rPr lang="en-US" dirty="0" smtClean="0"/>
              <a:t>growth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Professional </a:t>
            </a:r>
            <a:r>
              <a:rPr lang="en-US" dirty="0"/>
              <a:t>Network – connect via LinkedIn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Myself </a:t>
            </a:r>
            <a:r>
              <a:rPr lang="en-US" dirty="0"/>
              <a:t>– a personal brand and digital resume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82883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HTML5</a:t>
            </a:r>
            <a:r>
              <a:rPr lang="en-IN" dirty="0"/>
              <a:t>, CSS3, </a:t>
            </a:r>
            <a:r>
              <a:rPr lang="en-IN" dirty="0" err="1"/>
              <a:t>JavaScriptVS</a:t>
            </a:r>
            <a:r>
              <a:rPr lang="en-IN" dirty="0"/>
              <a:t> Code, </a:t>
            </a:r>
            <a:r>
              <a:rPr lang="en-IN" dirty="0" err="1" smtClean="0"/>
              <a:t>GitHub</a:t>
            </a:r>
            <a:endParaRPr lang="en-IN" dirty="0" smtClean="0"/>
          </a:p>
          <a:p>
            <a:r>
              <a:rPr lang="en-IN" dirty="0" smtClean="0"/>
              <a:t>      Browser </a:t>
            </a:r>
            <a:r>
              <a:rPr lang="en-IN" dirty="0" err="1" smtClean="0"/>
              <a:t>DevTools</a:t>
            </a:r>
            <a:endParaRPr lang="en-IN" dirty="0"/>
          </a:p>
          <a:p>
            <a:r>
              <a:rPr lang="en-IN" dirty="0" smtClean="0">
                <a:latin typeface="Arial Black" pitchFamily="34" charset="0"/>
              </a:rPr>
              <a:t>Techniques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Responsive </a:t>
            </a:r>
            <a:r>
              <a:rPr lang="en-IN" dirty="0"/>
              <a:t>Web </a:t>
            </a:r>
            <a:r>
              <a:rPr lang="en-IN" dirty="0" smtClean="0"/>
              <a:t>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Dark </a:t>
            </a:r>
            <a:r>
              <a:rPr lang="en-IN" dirty="0"/>
              <a:t>Mode </a:t>
            </a:r>
            <a:r>
              <a:rPr lang="en-IN" dirty="0" smtClean="0"/>
              <a:t>Toggle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Form </a:t>
            </a:r>
            <a:r>
              <a:rPr lang="en-IN" dirty="0"/>
              <a:t>Validation &amp; Success </a:t>
            </a:r>
            <a:r>
              <a:rPr lang="en-IN" dirty="0" smtClean="0"/>
              <a:t>Message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Flexbox</a:t>
            </a:r>
            <a:r>
              <a:rPr lang="en-IN" dirty="0" smtClean="0"/>
              <a:t> </a:t>
            </a:r>
            <a:r>
              <a:rPr lang="en-IN" dirty="0"/>
              <a:t>&amp; Grid </a:t>
            </a:r>
            <a:r>
              <a:rPr lang="en-IN" dirty="0" smtClean="0"/>
              <a:t>Layouts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Semantic </a:t>
            </a:r>
            <a:r>
              <a:rPr lang="en-IN" dirty="0"/>
              <a:t>HTML &amp; Modular CSS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0600" y="13716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Header: Logo, Navigation Menu, Dark Mode </a:t>
            </a:r>
            <a:r>
              <a:rPr lang="en-IN" dirty="0" smtClean="0"/>
              <a:t>Toggle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Hero</a:t>
            </a:r>
            <a:r>
              <a:rPr lang="en-IN" dirty="0"/>
              <a:t>: Intro &amp; CTA (View Projects</a:t>
            </a:r>
            <a:r>
              <a:rPr lang="en-IN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About</a:t>
            </a:r>
            <a:r>
              <a:rPr lang="en-IN" dirty="0"/>
              <a:t>: Photo + </a:t>
            </a:r>
            <a:r>
              <a:rPr lang="en-IN" dirty="0" smtClean="0"/>
              <a:t>Bio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Skills</a:t>
            </a:r>
            <a:r>
              <a:rPr lang="en-IN" dirty="0"/>
              <a:t>: Progress bars for HTML, CSS, JS, </a:t>
            </a:r>
            <a:r>
              <a:rPr lang="en-IN" dirty="0" smtClean="0"/>
              <a:t>Python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Certificates</a:t>
            </a:r>
            <a:r>
              <a:rPr lang="en-IN" dirty="0"/>
              <a:t>: Achievements </a:t>
            </a:r>
            <a:r>
              <a:rPr lang="en-IN" dirty="0" smtClean="0"/>
              <a:t>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Projects</a:t>
            </a:r>
            <a:r>
              <a:rPr lang="en-IN" dirty="0"/>
              <a:t>: Grid of 4 project </a:t>
            </a:r>
            <a:r>
              <a:rPr lang="en-IN" dirty="0" smtClean="0"/>
              <a:t>cards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Contact</a:t>
            </a:r>
            <a:r>
              <a:rPr lang="en-IN" dirty="0"/>
              <a:t>: Interactive form + success </a:t>
            </a:r>
            <a:r>
              <a:rPr lang="en-IN" dirty="0" smtClean="0"/>
              <a:t>message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Footer</a:t>
            </a:r>
            <a:r>
              <a:rPr lang="en-IN" dirty="0"/>
              <a:t>: Social links &amp; copyright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6002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  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Responsive </a:t>
            </a:r>
            <a:r>
              <a:rPr lang="en-IN" dirty="0"/>
              <a:t>&amp; </a:t>
            </a:r>
            <a:r>
              <a:rPr lang="en-IN" dirty="0" smtClean="0"/>
              <a:t>mobile-friendly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Dark </a:t>
            </a:r>
            <a:r>
              <a:rPr lang="en-IN" dirty="0"/>
              <a:t>mode </a:t>
            </a:r>
            <a:r>
              <a:rPr lang="en-IN" dirty="0" smtClean="0"/>
              <a:t>toggle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Navbar</a:t>
            </a:r>
            <a:r>
              <a:rPr lang="en-IN" dirty="0" smtClean="0"/>
              <a:t> </a:t>
            </a:r>
            <a:r>
              <a:rPr lang="en-IN" dirty="0"/>
              <a:t>with menu </a:t>
            </a:r>
            <a:r>
              <a:rPr lang="en-IN" dirty="0" smtClean="0"/>
              <a:t>toggle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Hero </a:t>
            </a:r>
            <a:r>
              <a:rPr lang="en-IN" dirty="0"/>
              <a:t>intro with </a:t>
            </a:r>
            <a:r>
              <a:rPr lang="en-IN" dirty="0" smtClean="0"/>
              <a:t>CTA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About</a:t>
            </a:r>
            <a:r>
              <a:rPr lang="en-IN" dirty="0"/>
              <a:t>, Skills, Certificates, Projects, Contact, Footer </a:t>
            </a:r>
            <a:r>
              <a:rPr lang="en-IN" dirty="0" smtClean="0"/>
              <a:t>sections</a:t>
            </a:r>
          </a:p>
          <a:p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>
                <a:latin typeface="Arial Black" pitchFamily="34" charset="0"/>
              </a:rPr>
              <a:t>Functionality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Smooth navigation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Form </a:t>
            </a:r>
            <a:r>
              <a:rPr lang="en-IN" dirty="0"/>
              <a:t>validation + success </a:t>
            </a:r>
            <a:r>
              <a:rPr lang="en-IN" dirty="0" smtClean="0"/>
              <a:t>message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Interactive </a:t>
            </a:r>
            <a:r>
              <a:rPr lang="en-IN" dirty="0"/>
              <a:t>progress </a:t>
            </a:r>
            <a:r>
              <a:rPr lang="en-IN" dirty="0" smtClean="0"/>
              <a:t>bars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Social </a:t>
            </a:r>
            <a:r>
              <a:rPr lang="en-IN" dirty="0"/>
              <a:t>links integration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465</Words>
  <Application>Microsoft Office PowerPoint</Application>
  <PresentationFormat>Custom</PresentationFormat>
  <Paragraphs>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SARAVANA</cp:lastModifiedBy>
  <cp:revision>26</cp:revision>
  <dcterms:created xsi:type="dcterms:W3CDTF">2024-03-29T15:07:22Z</dcterms:created>
  <dcterms:modified xsi:type="dcterms:W3CDTF">2025-09-15T06:23:10Z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