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"/>
  </p:notesMasterIdLst>
  <p:sldIdLst>
    <p:sldId id="352" r:id="rId2"/>
  </p:sldIdLst>
  <p:sldSz cx="12190413" cy="6859588"/>
  <p:notesSz cx="6858000" cy="9144000"/>
  <p:defaultTextStyle>
    <a:defPPr>
      <a:defRPr lang="zh-TW"/>
    </a:defPPr>
    <a:lvl1pPr marL="0" algn="l" defTabSz="1088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16" algn="l" defTabSz="1088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433" algn="l" defTabSz="1088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649" algn="l" defTabSz="1088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864" algn="l" defTabSz="1088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079" algn="l" defTabSz="1088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296" algn="l" defTabSz="1088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512" algn="l" defTabSz="1088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3728" algn="l" defTabSz="1088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72C4"/>
    <a:srgbClr val="FFFFFF"/>
    <a:srgbClr val="A0714E"/>
    <a:srgbClr val="953735"/>
    <a:srgbClr val="0070C0"/>
    <a:srgbClr val="E46C0A"/>
    <a:srgbClr val="7030A0"/>
    <a:srgbClr val="000000"/>
    <a:srgbClr val="DFA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5017" autoAdjust="0"/>
  </p:normalViewPr>
  <p:slideViewPr>
    <p:cSldViewPr>
      <p:cViewPr varScale="1">
        <p:scale>
          <a:sx n="69" d="100"/>
          <a:sy n="69" d="100"/>
        </p:scale>
        <p:origin x="756" y="60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5C70-E29A-4595-AD84-F5AF1719389F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7781F-B8CF-4531-90DC-9F9386ADFB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208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1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4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Epoch</a:t>
            </a:r>
            <a:r>
              <a:rPr lang="zh-CN" altLang="en-US" dirty="0" smtClean="0"/>
              <a:t>時間沒有算出來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7781F-B8CF-4531-90DC-9F9386ADFBF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68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281" y="2130920"/>
            <a:ext cx="10361851" cy="147036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B0CE-8ED5-4023-A13B-DD9E66A23697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44A2-B417-47BE-ADD5-FC7DC23C8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06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B0CE-8ED5-4023-A13B-DD9E66A23697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44A2-B417-47BE-ADD5-FC7DC23C8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39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84068" y="274703"/>
            <a:ext cx="3655008" cy="585446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2694" y="274703"/>
            <a:ext cx="10768198" cy="58544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B0CE-8ED5-4023-A13B-DD9E66A23697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44A2-B417-47BE-ADD5-FC7DC23C8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0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313" y="220852"/>
            <a:ext cx="1515545" cy="432966"/>
          </a:xfrm>
          <a:prstGeom prst="rect">
            <a:avLst/>
          </a:prstGeom>
        </p:spPr>
      </p:pic>
      <p:grpSp>
        <p:nvGrpSpPr>
          <p:cNvPr id="6" name="群組 5"/>
          <p:cNvGrpSpPr/>
          <p:nvPr userDrawn="1"/>
        </p:nvGrpSpPr>
        <p:grpSpPr>
          <a:xfrm>
            <a:off x="0" y="2542"/>
            <a:ext cx="12190413" cy="6924018"/>
            <a:chOff x="0" y="0"/>
            <a:chExt cx="12192000" cy="692241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24774"/>
              <a:ext cx="12192000" cy="5197641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220361" y="1"/>
              <a:ext cx="699345" cy="689906"/>
            </a:xfrm>
            <a:prstGeom prst="rect">
              <a:avLst/>
            </a:prstGeom>
            <a:solidFill>
              <a:srgbClr val="14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3" t="11183" r="3807" b="40902"/>
          <a:stretch>
            <a:fillRect/>
          </a:stretch>
        </p:blipFill>
        <p:spPr>
          <a:xfrm>
            <a:off x="10501196" y="292804"/>
            <a:ext cx="1379206" cy="347425"/>
          </a:xfrm>
          <a:prstGeom prst="rect">
            <a:avLst/>
          </a:prstGeom>
        </p:spPr>
      </p:pic>
      <p:sp>
        <p:nvSpPr>
          <p:cNvPr id="14" name="TextBox 15"/>
          <p:cNvSpPr txBox="1"/>
          <p:nvPr userDrawn="1"/>
        </p:nvSpPr>
        <p:spPr>
          <a:xfrm>
            <a:off x="11496023" y="6483390"/>
            <a:ext cx="694390" cy="223104"/>
          </a:xfrm>
          <a:prstGeom prst="rect">
            <a:avLst/>
          </a:prstGeom>
          <a:noFill/>
        </p:spPr>
        <p:txBody>
          <a:bodyPr wrap="square" lIns="68546" tIns="34273" rIns="68546" bIns="34273">
            <a:spAutoFit/>
          </a:bodyPr>
          <a:lstStyle/>
          <a:p>
            <a:pPr algn="ctr" defTabSz="914341" fontAlgn="auto">
              <a:spcBef>
                <a:spcPts val="0"/>
              </a:spcBef>
              <a:spcAft>
                <a:spcPts val="0"/>
              </a:spcAft>
              <a:defRPr/>
            </a:pPr>
            <a:fld id="{714B5293-0D62-4924-AA1A-B71E41608926}" type="slidenum">
              <a:rPr lang="zh-CN" altLang="en-US" sz="100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pPr algn="ctr" defTabSz="9143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068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105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264621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B0CE-8ED5-4023-A13B-DD9E66A23697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44A2-B417-47BE-ADD5-FC7DC23C8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6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2960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2960" y="2907388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21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43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64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8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07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29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51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372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B0CE-8ED5-4023-A13B-DD9E66A23697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44A2-B417-47BE-ADD5-FC7DC23C8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52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2696" y="1600571"/>
            <a:ext cx="7210545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26413" y="1600571"/>
            <a:ext cx="7212661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B0CE-8ED5-4023-A13B-DD9E66A23697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44A2-B417-47BE-ADD5-FC7DC23C8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27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16" indent="0">
              <a:buNone/>
              <a:defRPr sz="2400" b="1"/>
            </a:lvl2pPr>
            <a:lvl3pPr marL="1088433" indent="0">
              <a:buNone/>
              <a:defRPr sz="2100" b="1"/>
            </a:lvl3pPr>
            <a:lvl4pPr marL="1632649" indent="0">
              <a:buNone/>
              <a:defRPr sz="1900" b="1"/>
            </a:lvl4pPr>
            <a:lvl5pPr marL="2176864" indent="0">
              <a:buNone/>
              <a:defRPr sz="1900" b="1"/>
            </a:lvl5pPr>
            <a:lvl6pPr marL="2721079" indent="0">
              <a:buNone/>
              <a:defRPr sz="1900" b="1"/>
            </a:lvl6pPr>
            <a:lvl7pPr marL="3265296" indent="0">
              <a:buNone/>
              <a:defRPr sz="1900" b="1"/>
            </a:lvl7pPr>
            <a:lvl8pPr marL="3809512" indent="0">
              <a:buNone/>
              <a:defRPr sz="1900" b="1"/>
            </a:lvl8pPr>
            <a:lvl9pPr marL="4353728" indent="0">
              <a:buNone/>
              <a:defRPr sz="19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521" y="2175380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16" indent="0">
              <a:buNone/>
              <a:defRPr sz="2400" b="1"/>
            </a:lvl2pPr>
            <a:lvl3pPr marL="1088433" indent="0">
              <a:buNone/>
              <a:defRPr sz="2100" b="1"/>
            </a:lvl3pPr>
            <a:lvl4pPr marL="1632649" indent="0">
              <a:buNone/>
              <a:defRPr sz="1900" b="1"/>
            </a:lvl4pPr>
            <a:lvl5pPr marL="2176864" indent="0">
              <a:buNone/>
              <a:defRPr sz="1900" b="1"/>
            </a:lvl5pPr>
            <a:lvl6pPr marL="2721079" indent="0">
              <a:buNone/>
              <a:defRPr sz="1900" b="1"/>
            </a:lvl6pPr>
            <a:lvl7pPr marL="3265296" indent="0">
              <a:buNone/>
              <a:defRPr sz="1900" b="1"/>
            </a:lvl7pPr>
            <a:lvl8pPr marL="3809512" indent="0">
              <a:buNone/>
              <a:defRPr sz="1900" b="1"/>
            </a:lvl8pPr>
            <a:lvl9pPr marL="4353728" indent="0">
              <a:buNone/>
              <a:defRPr sz="19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2561" y="2175380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B0CE-8ED5-4023-A13B-DD9E66A23697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44A2-B417-47BE-ADD5-FC7DC23C8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59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B0CE-8ED5-4023-A13B-DD9E66A23697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44A2-B417-47BE-ADD5-FC7DC23C8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38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B0CE-8ED5-4023-A13B-DD9E66A23697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44A2-B417-47BE-ADD5-FC7DC23C8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49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113" y="273115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521" y="1435434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216" indent="0">
              <a:buNone/>
              <a:defRPr sz="1400"/>
            </a:lvl2pPr>
            <a:lvl3pPr marL="1088433" indent="0">
              <a:buNone/>
              <a:defRPr sz="1200"/>
            </a:lvl3pPr>
            <a:lvl4pPr marL="1632649" indent="0">
              <a:buNone/>
              <a:defRPr sz="1100"/>
            </a:lvl4pPr>
            <a:lvl5pPr marL="2176864" indent="0">
              <a:buNone/>
              <a:defRPr sz="1100"/>
            </a:lvl5pPr>
            <a:lvl6pPr marL="2721079" indent="0">
              <a:buNone/>
              <a:defRPr sz="1100"/>
            </a:lvl6pPr>
            <a:lvl7pPr marL="3265296" indent="0">
              <a:buNone/>
              <a:defRPr sz="1100"/>
            </a:lvl7pPr>
            <a:lvl8pPr marL="3809512" indent="0">
              <a:buNone/>
              <a:defRPr sz="1100"/>
            </a:lvl8pPr>
            <a:lvl9pPr marL="4353728" indent="0">
              <a:buNone/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B0CE-8ED5-4023-A13B-DD9E66A23697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44A2-B417-47BE-ADD5-FC7DC23C8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4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406" y="4801713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16" indent="0">
              <a:buNone/>
              <a:defRPr sz="3300"/>
            </a:lvl2pPr>
            <a:lvl3pPr marL="1088433" indent="0">
              <a:buNone/>
              <a:defRPr sz="2900"/>
            </a:lvl3pPr>
            <a:lvl4pPr marL="1632649" indent="0">
              <a:buNone/>
              <a:defRPr sz="2400"/>
            </a:lvl4pPr>
            <a:lvl5pPr marL="2176864" indent="0">
              <a:buNone/>
              <a:defRPr sz="2400"/>
            </a:lvl5pPr>
            <a:lvl6pPr marL="2721079" indent="0">
              <a:buNone/>
              <a:defRPr sz="2400"/>
            </a:lvl6pPr>
            <a:lvl7pPr marL="3265296" indent="0">
              <a:buNone/>
              <a:defRPr sz="2400"/>
            </a:lvl7pPr>
            <a:lvl8pPr marL="3809512" indent="0">
              <a:buNone/>
              <a:defRPr sz="2400"/>
            </a:lvl8pPr>
            <a:lvl9pPr marL="4353728" indent="0">
              <a:buNone/>
              <a:defRPr sz="24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216" indent="0">
              <a:buNone/>
              <a:defRPr sz="1400"/>
            </a:lvl2pPr>
            <a:lvl3pPr marL="1088433" indent="0">
              <a:buNone/>
              <a:defRPr sz="1200"/>
            </a:lvl3pPr>
            <a:lvl4pPr marL="1632649" indent="0">
              <a:buNone/>
              <a:defRPr sz="1100"/>
            </a:lvl4pPr>
            <a:lvl5pPr marL="2176864" indent="0">
              <a:buNone/>
              <a:defRPr sz="1100"/>
            </a:lvl5pPr>
            <a:lvl6pPr marL="2721079" indent="0">
              <a:buNone/>
              <a:defRPr sz="1100"/>
            </a:lvl6pPr>
            <a:lvl7pPr marL="3265296" indent="0">
              <a:buNone/>
              <a:defRPr sz="1100"/>
            </a:lvl7pPr>
            <a:lvl8pPr marL="3809512" indent="0">
              <a:buNone/>
              <a:defRPr sz="1100"/>
            </a:lvl8pPr>
            <a:lvl9pPr marL="4353728" indent="0">
              <a:buNone/>
              <a:defRPr sz="1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B0CE-8ED5-4023-A13B-DD9E66A23697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44A2-B417-47BE-ADD5-FC7DC23C8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39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30" tIns="54416" rIns="108830" bIns="5441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08830" tIns="54416" rIns="108830" bIns="5441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08830" tIns="54416" rIns="108830" bIns="54416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2B0CE-8ED5-4023-A13B-DD9E66A23697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30" tIns="54416" rIns="108830" bIns="54416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08830" tIns="54416" rIns="108830" bIns="54416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C44A2-B417-47BE-ADD5-FC7DC23C8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34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ctr" defTabSz="1088433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62" indent="-408162" algn="l" defTabSz="1088433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352" indent="-340135" algn="l" defTabSz="1088433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540" indent="-272108" algn="l" defTabSz="10884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757" indent="-272108" algn="l" defTabSz="108843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8972" indent="-272108" algn="l" defTabSz="1088433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188" indent="-272108" algn="l" defTabSz="10884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405" indent="-272108" algn="l" defTabSz="10884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621" indent="-272108" algn="l" defTabSz="10884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836" indent="-272108" algn="l" defTabSz="10884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16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433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649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864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079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296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512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728" algn="l" defTabSz="1088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1017075" y="189434"/>
            <a:ext cx="9110579" cy="5603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35993" tIns="35993" rIns="35993" bIns="35993"/>
          <a:lstStyle/>
          <a:p>
            <a:pPr marL="269858" indent="-269858">
              <a:defRPr/>
            </a:pPr>
            <a:r>
              <a:rPr lang="zh-CN" altLang="en-US" sz="2900" b="1" dirty="0">
                <a:solidFill>
                  <a:srgbClr val="4472C4"/>
                </a:solidFill>
                <a:latin typeface="+mj-lt"/>
                <a:ea typeface="微軟正黑體" pitchFamily="34" charset="-120"/>
              </a:rPr>
              <a:t>基於悟空的</a:t>
            </a:r>
            <a:r>
              <a:rPr lang="en-US" altLang="zh-CN" sz="2900" b="1" dirty="0">
                <a:solidFill>
                  <a:srgbClr val="4472C4"/>
                </a:solidFill>
                <a:latin typeface="+mj-lt"/>
                <a:ea typeface="微軟正黑體" pitchFamily="34" charset="-120"/>
              </a:rPr>
              <a:t>UEFI</a:t>
            </a:r>
            <a:r>
              <a:rPr lang="zh-CN" altLang="en-US" sz="2900" b="1" dirty="0">
                <a:solidFill>
                  <a:srgbClr val="4472C4"/>
                </a:solidFill>
                <a:latin typeface="+mj-lt"/>
                <a:ea typeface="微軟正黑體" pitchFamily="34" charset="-120"/>
              </a:rPr>
              <a:t>診斷</a:t>
            </a:r>
            <a:r>
              <a:rPr lang="zh-CN" altLang="en-US" sz="2900" b="1" dirty="0" smtClean="0">
                <a:solidFill>
                  <a:srgbClr val="4472C4"/>
                </a:solidFill>
                <a:latin typeface="+mj-lt"/>
                <a:ea typeface="微軟正黑體" pitchFamily="34" charset="-120"/>
              </a:rPr>
              <a:t>程式研究 </a:t>
            </a:r>
            <a:r>
              <a:rPr lang="en-US" altLang="zh-CN" sz="2900" b="1" dirty="0" smtClean="0">
                <a:solidFill>
                  <a:srgbClr val="4472C4"/>
                </a:solidFill>
                <a:latin typeface="+mj-lt"/>
                <a:ea typeface="微軟正黑體" pitchFamily="34" charset="-120"/>
              </a:rPr>
              <a:t>|</a:t>
            </a:r>
            <a:r>
              <a:rPr lang="en-US" altLang="zh-CN" sz="2900" b="1" dirty="0" smtClean="0">
                <a:latin typeface="+mj-lt"/>
                <a:ea typeface="微軟正黑體" pitchFamily="34" charset="-120"/>
              </a:rPr>
              <a:t>Control Bit</a:t>
            </a:r>
            <a:r>
              <a:rPr lang="zh-CN" altLang="en-US" sz="2900" b="1" dirty="0" smtClean="0">
                <a:latin typeface="+mj-lt"/>
                <a:ea typeface="微軟正黑體" pitchFamily="34" charset="-120"/>
              </a:rPr>
              <a:t>簡介</a:t>
            </a:r>
            <a:endParaRPr lang="en-US" altLang="zh-CN" sz="2900" b="1" dirty="0">
              <a:latin typeface="+mj-lt"/>
              <a:ea typeface="微軟正黑體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50590" y="1295122"/>
            <a:ext cx="26523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什麼是</a:t>
            </a:r>
            <a:r>
              <a:rPr lang="en-US" altLang="zh-CN" b="1" dirty="0" smtClean="0"/>
              <a:t>Control Bit(CB)</a:t>
            </a:r>
          </a:p>
        </p:txBody>
      </p:sp>
      <p:sp>
        <p:nvSpPr>
          <p:cNvPr id="2" name="矩形 1"/>
          <p:cNvSpPr/>
          <p:nvPr/>
        </p:nvSpPr>
        <p:spPr>
          <a:xfrm>
            <a:off x="776761" y="1748109"/>
            <a:ext cx="101906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Control Bit</a:t>
            </a:r>
            <a:r>
              <a:rPr lang="zh-TW" altLang="en-US" sz="2000" dirty="0" smtClean="0">
                <a:latin typeface="+mn-ea"/>
              </a:rPr>
              <a:t>是一個代表</a:t>
            </a:r>
            <a:r>
              <a:rPr lang="zh-CN" altLang="en-US" sz="2000" dirty="0" smtClean="0">
                <a:latin typeface="+mn-ea"/>
              </a:rPr>
              <a:t>工</a:t>
            </a:r>
            <a:r>
              <a:rPr lang="zh-TW" altLang="en-US" sz="2000" dirty="0" smtClean="0">
                <a:latin typeface="+mn-ea"/>
              </a:rPr>
              <a:t>站的變量</a:t>
            </a:r>
            <a:r>
              <a:rPr lang="zh-CN" altLang="en-US" sz="2000" dirty="0" smtClean="0">
                <a:latin typeface="+mn-ea"/>
              </a:rPr>
              <a:t>，用來記錄</a:t>
            </a:r>
            <a:r>
              <a:rPr lang="zh-CN" altLang="en-US" sz="2000" dirty="0">
                <a:latin typeface="+mn-ea"/>
              </a:rPr>
              <a:t>工站的</a:t>
            </a:r>
            <a:r>
              <a:rPr lang="zh-CN" altLang="en-US" sz="2000" dirty="0" smtClean="0">
                <a:latin typeface="+mn-ea"/>
              </a:rPr>
              <a:t>測試</a:t>
            </a:r>
            <a:r>
              <a:rPr lang="zh-CN" altLang="en-US" sz="2000" dirty="0">
                <a:latin typeface="+mn-ea"/>
              </a:rPr>
              <a:t>狀態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zh-TW" altLang="en-US" sz="2000" dirty="0" smtClean="0">
                <a:latin typeface="+mn-ea"/>
              </a:rPr>
              <a:t>分別是</a:t>
            </a:r>
            <a:r>
              <a:rPr lang="en-US" altLang="zh-TW" sz="2000" dirty="0" smtClean="0">
                <a:latin typeface="+mn-ea"/>
              </a:rPr>
              <a:t>Pass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TW" sz="2000" dirty="0" smtClean="0">
                <a:latin typeface="+mn-ea"/>
              </a:rPr>
              <a:t>Fail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I</a:t>
            </a:r>
            <a:r>
              <a:rPr lang="en-US" altLang="zh-TW" sz="2000" dirty="0" smtClean="0">
                <a:latin typeface="+mn-ea"/>
              </a:rPr>
              <a:t>ncomplete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TW" sz="2000" dirty="0" err="1" smtClean="0">
                <a:latin typeface="+mn-ea"/>
              </a:rPr>
              <a:t>Untest</a:t>
            </a:r>
            <a:r>
              <a:rPr lang="zh-CN" altLang="en-US" sz="2000" dirty="0" smtClean="0">
                <a:latin typeface="+mn-ea"/>
              </a:rPr>
              <a:t>。</a:t>
            </a:r>
            <a:endParaRPr lang="zh-TW" altLang="en-US" sz="2000" dirty="0">
              <a:latin typeface="+mn-ea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50590" y="3038805"/>
            <a:ext cx="18325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CB</a:t>
            </a:r>
            <a:r>
              <a:rPr lang="zh-CN" altLang="en-US" b="1" dirty="0" smtClean="0"/>
              <a:t>有什麼作用</a:t>
            </a:r>
            <a:endParaRPr lang="en-US" altLang="zh-CN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776761" y="3454303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機台流線管控，保證所有測試</a:t>
            </a:r>
            <a:r>
              <a:rPr lang="zh-CN" altLang="en-US" sz="2000" dirty="0" smtClean="0">
                <a:latin typeface="+mn-ea"/>
              </a:rPr>
              <a:t>都</a:t>
            </a:r>
            <a:r>
              <a:rPr lang="en-US" altLang="zh-CN" sz="2000" dirty="0" smtClean="0">
                <a:latin typeface="+mn-ea"/>
              </a:rPr>
              <a:t>P</a:t>
            </a:r>
            <a:r>
              <a:rPr lang="en-US" altLang="zh-CN" sz="2000" dirty="0" smtClean="0">
                <a:latin typeface="+mn-ea"/>
              </a:rPr>
              <a:t>ass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910630" y="4149874"/>
            <a:ext cx="10801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Station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2422798" y="4155176"/>
            <a:ext cx="10801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Station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4006974" y="4155176"/>
            <a:ext cx="1080120" cy="108012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Station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923204" y="5374010"/>
            <a:ext cx="10092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CB Pass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316771" y="5374010"/>
            <a:ext cx="12614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CB </a:t>
            </a:r>
            <a:r>
              <a:rPr lang="en-US" altLang="zh-CN" dirty="0" err="1" smtClean="0"/>
              <a:t>Untest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96000" y="4482185"/>
            <a:ext cx="3706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>
            <a:off x="1990750" y="4689934"/>
            <a:ext cx="39012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3862958" y="5409814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禁止測試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>
            <a:off x="3543092" y="4689934"/>
            <a:ext cx="39012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角矩形 27"/>
          <p:cNvSpPr/>
          <p:nvPr/>
        </p:nvSpPr>
        <p:spPr>
          <a:xfrm>
            <a:off x="7031310" y="4190291"/>
            <a:ext cx="10801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Station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8543478" y="4195593"/>
            <a:ext cx="10801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Station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10127654" y="4195593"/>
            <a:ext cx="1080120" cy="108012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Station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7043884" y="5414427"/>
            <a:ext cx="10092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CB Pass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8665405" y="5414427"/>
            <a:ext cx="9051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CB Fail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516680" y="4522602"/>
            <a:ext cx="3706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5" name="向右箭號 34"/>
          <p:cNvSpPr/>
          <p:nvPr/>
        </p:nvSpPr>
        <p:spPr>
          <a:xfrm>
            <a:off x="8111430" y="4730351"/>
            <a:ext cx="39012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10044241" y="5409814"/>
            <a:ext cx="10927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直接</a:t>
            </a:r>
            <a:r>
              <a:rPr lang="en-US" altLang="zh-CN" dirty="0" smtClean="0"/>
              <a:t>Fail</a:t>
            </a:r>
            <a:endParaRPr lang="zh-TW" altLang="en-US" dirty="0"/>
          </a:p>
        </p:txBody>
      </p:sp>
      <p:sp>
        <p:nvSpPr>
          <p:cNvPr id="37" name="向右箭號 36"/>
          <p:cNvSpPr/>
          <p:nvPr/>
        </p:nvSpPr>
        <p:spPr>
          <a:xfrm>
            <a:off x="9663772" y="4730351"/>
            <a:ext cx="39012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95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22817</TotalTime>
  <Words>87</Words>
  <Application>Microsoft Office PowerPoint</Application>
  <PresentationFormat>自訂</PresentationFormat>
  <Paragraphs>21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Arial Unicode MS</vt:lpstr>
      <vt:lpstr>宋体</vt:lpstr>
      <vt:lpstr>微軟正黑體</vt:lpstr>
      <vt:lpstr>新細明體</vt:lpstr>
      <vt:lpstr>Arial</vt:lpstr>
      <vt:lpstr>Calibri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趙營河</dc:creator>
  <cp:lastModifiedBy>vyuhvulbklnkml</cp:lastModifiedBy>
  <cp:revision>1909</cp:revision>
  <dcterms:created xsi:type="dcterms:W3CDTF">2023-09-11T01:39:19Z</dcterms:created>
  <dcterms:modified xsi:type="dcterms:W3CDTF">2023-12-09T08:44:34Z</dcterms:modified>
</cp:coreProperties>
</file>