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2"/>
    <p:sldId id="262" r:id="rId3"/>
    <p:sldId id="257" r:id="rId4"/>
    <p:sldId id="261" r:id="rId5"/>
    <p:sldId id="259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86"/>
    <p:restoredTop sz="94622"/>
  </p:normalViewPr>
  <p:slideViewPr>
    <p:cSldViewPr snapToGrid="0" snapToObjects="1">
      <p:cViewPr varScale="1">
        <p:scale>
          <a:sx n="146" d="100"/>
          <a:sy n="146" d="100"/>
        </p:scale>
        <p:origin x="1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16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6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9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41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5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1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2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7/5/16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8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0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21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Adam M. Wilson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 Author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Yihui</a:t>
            </a:r>
            <a:r>
              <a:rPr lang="en-US" dirty="0" smtClean="0"/>
              <a:t> </a:t>
            </a:r>
            <a:r>
              <a:rPr lang="en-US" dirty="0" err="1" smtClean="0"/>
              <a:t>Xie</a:t>
            </a:r>
            <a:r>
              <a:rPr lang="en-US" dirty="0" smtClean="0"/>
              <a:t> ~ </a:t>
            </a:r>
          </a:p>
          <a:p>
            <a:r>
              <a:rPr lang="en-US" dirty="0" smtClean="0"/>
              <a:t>Author of </a:t>
            </a:r>
            <a:r>
              <a:rPr lang="en-US" dirty="0" err="1" smtClean="0"/>
              <a:t>knitr</a:t>
            </a:r>
            <a:r>
              <a:rPr lang="en-US" dirty="0" smtClean="0"/>
              <a:t> package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5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package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59" y="1845733"/>
            <a:ext cx="7922030" cy="4430375"/>
          </a:xfrm>
        </p:spPr>
        <p:txBody>
          <a:bodyPr>
            <a:normAutofit/>
          </a:bodyPr>
          <a:lstStyle/>
          <a:p>
            <a:r>
              <a:rPr lang="en-US" dirty="0" smtClean="0"/>
              <a:t>Make animations</a:t>
            </a:r>
          </a:p>
          <a:p>
            <a:pPr lvl="1"/>
            <a:r>
              <a:rPr lang="en-US" dirty="0" smtClean="0"/>
              <a:t>probability theory</a:t>
            </a:r>
          </a:p>
          <a:p>
            <a:pPr lvl="1"/>
            <a:r>
              <a:rPr lang="en-US" dirty="0" smtClean="0"/>
              <a:t>mathematical statistics</a:t>
            </a:r>
          </a:p>
          <a:p>
            <a:pPr lvl="1"/>
            <a:r>
              <a:rPr lang="en-US" dirty="0" smtClean="0"/>
              <a:t>multivariate statistics</a:t>
            </a:r>
          </a:p>
          <a:p>
            <a:pPr lvl="1"/>
            <a:r>
              <a:rPr lang="en-US" dirty="0" smtClean="0"/>
              <a:t>nonparametric statistics</a:t>
            </a:r>
          </a:p>
          <a:p>
            <a:pPr lvl="1"/>
            <a:r>
              <a:rPr lang="en-US" dirty="0" smtClean="0"/>
              <a:t>sampling survey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time series</a:t>
            </a:r>
          </a:p>
          <a:p>
            <a:pPr lvl="1"/>
            <a:r>
              <a:rPr lang="en-US" dirty="0" smtClean="0"/>
              <a:t>computational statistics</a:t>
            </a:r>
          </a:p>
          <a:p>
            <a:pPr lvl="1"/>
            <a:r>
              <a:rPr lang="en-US" dirty="0" smtClean="0"/>
              <a:t>data mining</a:t>
            </a:r>
          </a:p>
          <a:p>
            <a:pPr lvl="1"/>
            <a:r>
              <a:rPr lang="en-US" dirty="0" smtClean="0"/>
              <a:t>machine learning </a:t>
            </a:r>
            <a:endParaRPr lang="en-US" dirty="0"/>
          </a:p>
          <a:p>
            <a:r>
              <a:rPr lang="en-US" dirty="0" smtClean="0"/>
              <a:t>Save to </a:t>
            </a:r>
            <a:r>
              <a:rPr lang="en-US" dirty="0"/>
              <a:t>Flash, GIF, HTML pages, PDF and videos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steps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6902" y="2065119"/>
            <a:ext cx="7543801" cy="470746"/>
          </a:xfrm>
        </p:spPr>
        <p:txBody>
          <a:bodyPr/>
          <a:lstStyle/>
          <a:p>
            <a:r>
              <a:rPr lang="en-US" dirty="0" smtClean="0"/>
              <a:t>Uses a ’loop’ to make a series of plots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02"/>
          <a:stretch/>
        </p:blipFill>
        <p:spPr>
          <a:xfrm>
            <a:off x="4691743" y="2065119"/>
            <a:ext cx="1397728" cy="1914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51"/>
          <a:stretch/>
        </p:blipFill>
        <p:spPr>
          <a:xfrm>
            <a:off x="5225145" y="2427835"/>
            <a:ext cx="1428204" cy="1914575"/>
          </a:xfrm>
          <a:prstGeom prst="rect">
            <a:avLst/>
          </a:prstGeom>
        </p:spPr>
      </p:pic>
      <p:sp>
        <p:nvSpPr>
          <p:cNvPr id="11" name="Content Placeholder 9"/>
          <p:cNvSpPr txBox="1">
            <a:spLocks/>
          </p:cNvSpPr>
          <p:nvPr/>
        </p:nvSpPr>
        <p:spPr>
          <a:xfrm>
            <a:off x="256901" y="4685813"/>
            <a:ext cx="7543801" cy="4707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 the package facilitates ‘combining’ them into an animation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51"/>
          <a:stretch/>
        </p:blipFill>
        <p:spPr>
          <a:xfrm>
            <a:off x="5908770" y="2741586"/>
            <a:ext cx="1428206" cy="19145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72595" y="21000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565303" y="25423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201332" y="28434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4981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570" y="136975"/>
            <a:ext cx="8404167" cy="1450757"/>
          </a:xfrm>
        </p:spPr>
        <p:txBody>
          <a:bodyPr/>
          <a:lstStyle/>
          <a:p>
            <a:r>
              <a:rPr lang="en-US" dirty="0" smtClean="0"/>
              <a:t>Example Code: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93" y="1845734"/>
            <a:ext cx="8175567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saveGIF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({  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201168" lvl="1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ni.options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(interval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0.3,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nmax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 50)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par(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mar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c(4, 4, 0.5, 0.1),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mgp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c(2, 0.5, 0),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tcl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-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0.3)</a:t>
            </a:r>
          </a:p>
          <a:p>
            <a:pPr marL="201168" lvl="1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least.squares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img.name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least.squares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",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htmlfile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least.squares.gif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",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ani.height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600,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ani.width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1000,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title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"Demonstration of Least Squares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3971" y="2708365"/>
            <a:ext cx="267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</a:t>
            </a:r>
            <a:r>
              <a:rPr lang="en-US" smtClean="0"/>
              <a:t>visual parameters plot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3971" y="3461837"/>
            <a:ext cx="21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the visualization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63971" y="4524342"/>
            <a:ext cx="266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the output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Example Output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63" y="2058053"/>
            <a:ext cx="7858397" cy="47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62</TotalTime>
  <Words>106</Words>
  <Application>Microsoft Macintosh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Courier New</vt:lpstr>
      <vt:lpstr>Calibri</vt:lpstr>
      <vt:lpstr>Retrospect</vt:lpstr>
      <vt:lpstr>Animation</vt:lpstr>
      <vt:lpstr>Lead Author</vt:lpstr>
      <vt:lpstr>Animation package</vt:lpstr>
      <vt:lpstr>Basic steps…</vt:lpstr>
      <vt:lpstr>Example Code: Linear Regression</vt:lpstr>
      <vt:lpstr>Example Output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M. Wilson</dc:creator>
  <cp:lastModifiedBy>Adam M. Wilson</cp:lastModifiedBy>
  <cp:revision>15</cp:revision>
  <dcterms:created xsi:type="dcterms:W3CDTF">2016-07-05T19:13:15Z</dcterms:created>
  <dcterms:modified xsi:type="dcterms:W3CDTF">2016-07-05T20:15:29Z</dcterms:modified>
</cp:coreProperties>
</file>