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42CD-D2BE-7D41-B94F-768B1AD10CD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35C3-3D91-8245-9840-27EC85F3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and Cleaning Biodiversity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bunch of </a:t>
            </a:r>
            <a:r>
              <a:rPr lang="en-US" dirty="0" err="1" smtClean="0"/>
              <a:t>ecoinformaticians</a:t>
            </a:r>
            <a:r>
              <a:rPr lang="en-US" dirty="0" smtClean="0"/>
              <a:t> (see next)</a:t>
            </a:r>
          </a:p>
          <a:p>
            <a:r>
              <a:rPr lang="en-US" dirty="0" smtClean="0"/>
              <a:t>9 Jan 2017 IBS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5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 packages while I’m talking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48" y="1990805"/>
            <a:ext cx="865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solidFill>
                  <a:srgbClr val="0070C0"/>
                </a:solidFill>
              </a:rPr>
              <a:t>cmerow.github.io</a:t>
            </a:r>
            <a:r>
              <a:rPr lang="en-US" sz="5000" dirty="0" smtClean="0">
                <a:solidFill>
                  <a:srgbClr val="0070C0"/>
                </a:solidFill>
              </a:rPr>
              <a:t>/</a:t>
            </a:r>
            <a:r>
              <a:rPr lang="en-US" sz="5000" dirty="0" err="1" smtClean="0">
                <a:solidFill>
                  <a:srgbClr val="0070C0"/>
                </a:solidFill>
              </a:rPr>
              <a:t>RDataScience</a:t>
            </a:r>
            <a:r>
              <a:rPr lang="en-US" sz="3000" dirty="0" smtClean="0">
                <a:solidFill>
                  <a:srgbClr val="0070C0"/>
                </a:solidFill>
              </a:rPr>
              <a:t>/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8" y="3056936"/>
            <a:ext cx="11476234" cy="3726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229601" y="2421692"/>
            <a:ext cx="1972637" cy="12872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2115" y="2198394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Rob Anderson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3850" y="2198394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Matt Aiello-</a:t>
            </a:r>
            <a:r>
              <a:rPr lang="en-US" dirty="0" err="1" smtClean="0"/>
              <a:t>Lammens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979" y="4202392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Jamie </a:t>
            </a:r>
            <a:r>
              <a:rPr lang="en-US" dirty="0" err="1" smtClean="0"/>
              <a:t>Kass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7321" y="6206390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Cory </a:t>
            </a:r>
            <a:r>
              <a:rPr lang="en-US" dirty="0" err="1" smtClean="0"/>
              <a:t>Merow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95373" y="2198394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Enquist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5373" y="420239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McGill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4361" y="420239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</a:t>
            </a:r>
            <a:r>
              <a:rPr lang="en-US" dirty="0" err="1" smtClean="0"/>
              <a:t>Maitner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9556" y="6206390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Jens Christian </a:t>
            </a:r>
            <a:r>
              <a:rPr lang="en-US" dirty="0" err="1" smtClean="0"/>
              <a:t>Svenning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2538" y="6217470"/>
            <a:ext cx="21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Naia</a:t>
            </a:r>
            <a:r>
              <a:rPr lang="en-US" dirty="0" smtClean="0"/>
              <a:t> </a:t>
            </a:r>
            <a:r>
              <a:rPr lang="en-US" dirty="0" err="1" smtClean="0"/>
              <a:t>Morueta-Holme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2538" y="4202392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Drew </a:t>
            </a:r>
            <a:r>
              <a:rPr lang="en-US" dirty="0" err="1" smtClean="0"/>
              <a:t>Kerkhoff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94362" y="2198394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 Boyle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42" y="497618"/>
            <a:ext cx="1766886" cy="1766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63" y="510306"/>
            <a:ext cx="1727347" cy="17541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15" y="510306"/>
            <a:ext cx="1458841" cy="1688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8" y="500902"/>
            <a:ext cx="1663877" cy="1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for informatics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3372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Informatics </a:t>
            </a:r>
            <a:r>
              <a:rPr lang="mr-IN" dirty="0" smtClean="0"/>
              <a:t>–</a:t>
            </a:r>
            <a:r>
              <a:rPr lang="en-US" dirty="0" smtClean="0"/>
              <a:t> getting info from data</a:t>
            </a:r>
          </a:p>
          <a:p>
            <a:pPr lvl="1"/>
            <a:r>
              <a:rPr lang="en-US" dirty="0" smtClean="0"/>
              <a:t>Large data sets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for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29637"/>
          </a:xfrm>
        </p:spPr>
        <p:txBody>
          <a:bodyPr/>
          <a:lstStyle/>
          <a:p>
            <a:r>
              <a:rPr lang="en-US" dirty="0" smtClean="0"/>
              <a:t>Combine data sets</a:t>
            </a:r>
          </a:p>
          <a:p>
            <a:r>
              <a:rPr lang="en-US" dirty="0" smtClean="0"/>
              <a:t>Explore data sets</a:t>
            </a:r>
          </a:p>
          <a:p>
            <a:r>
              <a:rPr lang="en-US" dirty="0" smtClean="0"/>
              <a:t>Get our data organized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Integrating and Cleaning Biodiversity Data</vt:lpstr>
      <vt:lpstr>Install some packages while I’m talking…</vt:lpstr>
      <vt:lpstr>PowerPoint Presentation</vt:lpstr>
      <vt:lpstr>A case for informatics</vt:lpstr>
      <vt:lpstr>A case for informatics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and Cleaning Biodiversity Data</dc:title>
  <dc:creator>Microsoft Office User</dc:creator>
  <cp:lastModifiedBy>Microsoft Office User</cp:lastModifiedBy>
  <cp:revision>2</cp:revision>
  <dcterms:created xsi:type="dcterms:W3CDTF">2017-01-06T15:39:33Z</dcterms:created>
  <dcterms:modified xsi:type="dcterms:W3CDTF">2017-01-06T15:56:41Z</dcterms:modified>
</cp:coreProperties>
</file>