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78" d="100"/>
          <a:sy n="78"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0ED625-A26C-47AE-9EE7-908DE8C36C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97E2FB9-585E-41C1-BEEC-A39D6D2BE9FE}">
      <dgm:prSet/>
      <dgm:spPr/>
      <dgm:t>
        <a:bodyPr/>
        <a:lstStyle/>
        <a:p>
          <a:r>
            <a:rPr lang="en-US" b="1"/>
            <a:t>Local Deployment:</a:t>
          </a:r>
          <a:endParaRPr lang="en-US"/>
        </a:p>
      </dgm:t>
    </dgm:pt>
    <dgm:pt modelId="{1B856001-B9F4-4BA4-A955-1C11FB4FD353}" type="parTrans" cxnId="{EB9E3B12-2BCD-4650-A00C-7B52FBB32C96}">
      <dgm:prSet/>
      <dgm:spPr/>
      <dgm:t>
        <a:bodyPr/>
        <a:lstStyle/>
        <a:p>
          <a:endParaRPr lang="en-US"/>
        </a:p>
      </dgm:t>
    </dgm:pt>
    <dgm:pt modelId="{42986B5E-1C52-4AB7-B236-113C3A68B279}" type="sibTrans" cxnId="{EB9E3B12-2BCD-4650-A00C-7B52FBB32C96}">
      <dgm:prSet/>
      <dgm:spPr/>
      <dgm:t>
        <a:bodyPr/>
        <a:lstStyle/>
        <a:p>
          <a:endParaRPr lang="en-US"/>
        </a:p>
      </dgm:t>
    </dgm:pt>
    <dgm:pt modelId="{03321D88-910E-4A08-895C-B857C763376B}">
      <dgm:prSet/>
      <dgm:spPr/>
      <dgm:t>
        <a:bodyPr/>
        <a:lstStyle/>
        <a:p>
          <a:r>
            <a:rPr lang="en-US"/>
            <a:t>Run the Python script on the local machine where you want to capture keystrokes.</a:t>
          </a:r>
        </a:p>
      </dgm:t>
    </dgm:pt>
    <dgm:pt modelId="{04E90C1C-5B02-4E5B-8EE4-931D376C221D}" type="parTrans" cxnId="{5C46C07B-1B3D-4DE3-8B59-BE40FA257657}">
      <dgm:prSet/>
      <dgm:spPr/>
      <dgm:t>
        <a:bodyPr/>
        <a:lstStyle/>
        <a:p>
          <a:endParaRPr lang="en-US"/>
        </a:p>
      </dgm:t>
    </dgm:pt>
    <dgm:pt modelId="{C9301A95-BA96-439C-9C25-AFA385D50566}" type="sibTrans" cxnId="{5C46C07B-1B3D-4DE3-8B59-BE40FA257657}">
      <dgm:prSet/>
      <dgm:spPr/>
      <dgm:t>
        <a:bodyPr/>
        <a:lstStyle/>
        <a:p>
          <a:endParaRPr lang="en-US"/>
        </a:p>
      </dgm:t>
    </dgm:pt>
    <dgm:pt modelId="{4C4B5988-E98C-4127-BDAF-79031F432F30}">
      <dgm:prSet/>
      <dgm:spPr/>
      <dgm:t>
        <a:bodyPr/>
        <a:lstStyle/>
        <a:p>
          <a:r>
            <a:rPr lang="en-US"/>
            <a:t>Ensure that the script runs in the background (e.g., minimize the console window).</a:t>
          </a:r>
        </a:p>
      </dgm:t>
    </dgm:pt>
    <dgm:pt modelId="{30A9E41B-2904-4F68-997E-96A570EE8032}" type="parTrans" cxnId="{DDEF8659-7201-408C-A82F-97F4AE9E21DC}">
      <dgm:prSet/>
      <dgm:spPr/>
      <dgm:t>
        <a:bodyPr/>
        <a:lstStyle/>
        <a:p>
          <a:endParaRPr lang="en-US"/>
        </a:p>
      </dgm:t>
    </dgm:pt>
    <dgm:pt modelId="{F27DD97F-67BA-40C3-A1CE-F734F359A386}" type="sibTrans" cxnId="{DDEF8659-7201-408C-A82F-97F4AE9E21DC}">
      <dgm:prSet/>
      <dgm:spPr/>
      <dgm:t>
        <a:bodyPr/>
        <a:lstStyle/>
        <a:p>
          <a:endParaRPr lang="en-US"/>
        </a:p>
      </dgm:t>
    </dgm:pt>
    <dgm:pt modelId="{95DA9DA8-729B-4BD5-B9E5-0240F3FD72DD}">
      <dgm:prSet/>
      <dgm:spPr/>
      <dgm:t>
        <a:bodyPr/>
        <a:lstStyle/>
        <a:p>
          <a:r>
            <a:rPr lang="en-US"/>
            <a:t>The keylogger will save all keystrokes to the specified log file.</a:t>
          </a:r>
        </a:p>
      </dgm:t>
    </dgm:pt>
    <dgm:pt modelId="{1C95E464-B41B-4D34-9E72-B9BA3E678444}" type="parTrans" cxnId="{E1D2BB0A-6AD0-4227-85B5-B332723A17AF}">
      <dgm:prSet/>
      <dgm:spPr/>
      <dgm:t>
        <a:bodyPr/>
        <a:lstStyle/>
        <a:p>
          <a:endParaRPr lang="en-US"/>
        </a:p>
      </dgm:t>
    </dgm:pt>
    <dgm:pt modelId="{2F32481E-EC28-4CD4-989F-E63AB97BDA0A}" type="sibTrans" cxnId="{E1D2BB0A-6AD0-4227-85B5-B332723A17AF}">
      <dgm:prSet/>
      <dgm:spPr/>
      <dgm:t>
        <a:bodyPr/>
        <a:lstStyle/>
        <a:p>
          <a:endParaRPr lang="en-US"/>
        </a:p>
      </dgm:t>
    </dgm:pt>
    <dgm:pt modelId="{C80E421F-FB11-4AFF-8735-F5FAF49D3180}">
      <dgm:prSet/>
      <dgm:spPr/>
      <dgm:t>
        <a:bodyPr/>
        <a:lstStyle/>
        <a:p>
          <a:r>
            <a:rPr lang="en-US" b="1"/>
            <a:t>Executable Creation</a:t>
          </a:r>
          <a:r>
            <a:rPr lang="en-US"/>
            <a:t>:</a:t>
          </a:r>
        </a:p>
      </dgm:t>
    </dgm:pt>
    <dgm:pt modelId="{3364BB9F-75C6-4620-9CAA-2F751D342770}" type="parTrans" cxnId="{8F4BC065-0BDC-4C49-B4EB-71FC17325915}">
      <dgm:prSet/>
      <dgm:spPr/>
      <dgm:t>
        <a:bodyPr/>
        <a:lstStyle/>
        <a:p>
          <a:endParaRPr lang="en-US"/>
        </a:p>
      </dgm:t>
    </dgm:pt>
    <dgm:pt modelId="{D3D96015-8B13-4DBA-91D6-10740184AD05}" type="sibTrans" cxnId="{8F4BC065-0BDC-4C49-B4EB-71FC17325915}">
      <dgm:prSet/>
      <dgm:spPr/>
      <dgm:t>
        <a:bodyPr/>
        <a:lstStyle/>
        <a:p>
          <a:endParaRPr lang="en-US"/>
        </a:p>
      </dgm:t>
    </dgm:pt>
    <dgm:pt modelId="{B38967E1-528F-4826-870F-351AE7602254}">
      <dgm:prSet/>
      <dgm:spPr/>
      <dgm:t>
        <a:bodyPr/>
        <a:lstStyle/>
        <a:p>
          <a:r>
            <a:rPr lang="en-US"/>
            <a:t>Convert the Python script into an executable (e.g., using tools like pyinstaller or cx_Freeze).</a:t>
          </a:r>
        </a:p>
      </dgm:t>
    </dgm:pt>
    <dgm:pt modelId="{5C0AE467-881B-4FA8-A522-2FFA0B4EBA5C}" type="parTrans" cxnId="{81DBB4A2-977E-4AA6-8552-89F320F482F3}">
      <dgm:prSet/>
      <dgm:spPr/>
      <dgm:t>
        <a:bodyPr/>
        <a:lstStyle/>
        <a:p>
          <a:endParaRPr lang="en-US"/>
        </a:p>
      </dgm:t>
    </dgm:pt>
    <dgm:pt modelId="{D0550CFA-347D-4AFC-A84F-5613375AB92E}" type="sibTrans" cxnId="{81DBB4A2-977E-4AA6-8552-89F320F482F3}">
      <dgm:prSet/>
      <dgm:spPr/>
      <dgm:t>
        <a:bodyPr/>
        <a:lstStyle/>
        <a:p>
          <a:endParaRPr lang="en-US"/>
        </a:p>
      </dgm:t>
    </dgm:pt>
    <dgm:pt modelId="{F1A6D94C-F4C8-4EB1-AF9A-B0864A37F2E9}">
      <dgm:prSet/>
      <dgm:spPr/>
      <dgm:t>
        <a:bodyPr/>
        <a:lstStyle/>
        <a:p>
          <a:r>
            <a:rPr lang="en-US"/>
            <a:t>Distribute the executable to target machines.</a:t>
          </a:r>
        </a:p>
      </dgm:t>
    </dgm:pt>
    <dgm:pt modelId="{F03B272A-F062-4826-8F91-238A9AEAE40E}" type="parTrans" cxnId="{40D1243D-29B8-44D4-AA73-7350529C9DB1}">
      <dgm:prSet/>
      <dgm:spPr/>
      <dgm:t>
        <a:bodyPr/>
        <a:lstStyle/>
        <a:p>
          <a:endParaRPr lang="en-US"/>
        </a:p>
      </dgm:t>
    </dgm:pt>
    <dgm:pt modelId="{893D7733-3FC0-4A7D-B69E-880A200D9BCC}" type="sibTrans" cxnId="{40D1243D-29B8-44D4-AA73-7350529C9DB1}">
      <dgm:prSet/>
      <dgm:spPr/>
      <dgm:t>
        <a:bodyPr/>
        <a:lstStyle/>
        <a:p>
          <a:endParaRPr lang="en-US"/>
        </a:p>
      </dgm:t>
    </dgm:pt>
    <dgm:pt modelId="{A973F9C5-ECBC-4F32-9603-26A1047AE67E}">
      <dgm:prSet/>
      <dgm:spPr/>
      <dgm:t>
        <a:bodyPr/>
        <a:lstStyle/>
        <a:p>
          <a:r>
            <a:rPr lang="en-US"/>
            <a:t>Users can run the executable discreetly to start the keylogger.</a:t>
          </a:r>
        </a:p>
      </dgm:t>
    </dgm:pt>
    <dgm:pt modelId="{13343704-A5F4-4A24-B796-CEF83EC3140A}" type="parTrans" cxnId="{E831E5DE-160D-4267-B57E-623FB50B9726}">
      <dgm:prSet/>
      <dgm:spPr/>
      <dgm:t>
        <a:bodyPr/>
        <a:lstStyle/>
        <a:p>
          <a:endParaRPr lang="en-US"/>
        </a:p>
      </dgm:t>
    </dgm:pt>
    <dgm:pt modelId="{0367770B-85B6-4E1B-B369-E406DF314E3C}" type="sibTrans" cxnId="{E831E5DE-160D-4267-B57E-623FB50B9726}">
      <dgm:prSet/>
      <dgm:spPr/>
      <dgm:t>
        <a:bodyPr/>
        <a:lstStyle/>
        <a:p>
          <a:endParaRPr lang="en-US"/>
        </a:p>
      </dgm:t>
    </dgm:pt>
    <dgm:pt modelId="{ABDFDAE2-0E23-497D-988F-AE8CD5FD08AC}">
      <dgm:prSet/>
      <dgm:spPr/>
      <dgm:t>
        <a:bodyPr/>
        <a:lstStyle/>
        <a:p>
          <a:r>
            <a:rPr lang="en-US" b="1"/>
            <a:t>Ethical Considerations</a:t>
          </a:r>
          <a:r>
            <a:rPr lang="en-US"/>
            <a:t>:</a:t>
          </a:r>
        </a:p>
      </dgm:t>
    </dgm:pt>
    <dgm:pt modelId="{7A15C201-DD48-4859-A271-34B64C61F96A}" type="parTrans" cxnId="{D5FCAE7D-2EB4-411C-82F4-AF8C93C61EC9}">
      <dgm:prSet/>
      <dgm:spPr/>
      <dgm:t>
        <a:bodyPr/>
        <a:lstStyle/>
        <a:p>
          <a:endParaRPr lang="en-US"/>
        </a:p>
      </dgm:t>
    </dgm:pt>
    <dgm:pt modelId="{8A1A86CE-0501-4EAA-9157-12534CB3943F}" type="sibTrans" cxnId="{D5FCAE7D-2EB4-411C-82F4-AF8C93C61EC9}">
      <dgm:prSet/>
      <dgm:spPr/>
      <dgm:t>
        <a:bodyPr/>
        <a:lstStyle/>
        <a:p>
          <a:endParaRPr lang="en-US"/>
        </a:p>
      </dgm:t>
    </dgm:pt>
    <dgm:pt modelId="{C922A0E6-21DE-4E45-9F53-43EDA2FC03B4}">
      <dgm:prSet/>
      <dgm:spPr/>
      <dgm:t>
        <a:bodyPr/>
        <a:lstStyle/>
        <a:p>
          <a:r>
            <a:rPr lang="en-US"/>
            <a:t>Always use keyloggers responsibly and legally.</a:t>
          </a:r>
        </a:p>
      </dgm:t>
    </dgm:pt>
    <dgm:pt modelId="{AC7F069D-2A57-4FB4-80DC-F3B8D6B673D3}" type="parTrans" cxnId="{1F46F48D-A06A-4126-AC35-88E04B8014BB}">
      <dgm:prSet/>
      <dgm:spPr/>
      <dgm:t>
        <a:bodyPr/>
        <a:lstStyle/>
        <a:p>
          <a:endParaRPr lang="en-US"/>
        </a:p>
      </dgm:t>
    </dgm:pt>
    <dgm:pt modelId="{9C5DCF23-7A8E-4082-8904-D627548BA7F3}" type="sibTrans" cxnId="{1F46F48D-A06A-4126-AC35-88E04B8014BB}">
      <dgm:prSet/>
      <dgm:spPr/>
      <dgm:t>
        <a:bodyPr/>
        <a:lstStyle/>
        <a:p>
          <a:endParaRPr lang="en-US"/>
        </a:p>
      </dgm:t>
    </dgm:pt>
    <dgm:pt modelId="{E352AA7D-CCB0-4D33-AFAC-4608BE335F00}">
      <dgm:prSet/>
      <dgm:spPr/>
      <dgm:t>
        <a:bodyPr/>
        <a:lstStyle/>
        <a:p>
          <a:r>
            <a:rPr lang="en-US"/>
            <a:t>Obtain proper consent before deploying a keylogger.</a:t>
          </a:r>
        </a:p>
      </dgm:t>
    </dgm:pt>
    <dgm:pt modelId="{77E3A782-5C8D-4713-A329-4DF102DA62B7}" type="parTrans" cxnId="{C1CABB13-E97C-4B57-B3DC-D7A04881BC34}">
      <dgm:prSet/>
      <dgm:spPr/>
      <dgm:t>
        <a:bodyPr/>
        <a:lstStyle/>
        <a:p>
          <a:endParaRPr lang="en-US"/>
        </a:p>
      </dgm:t>
    </dgm:pt>
    <dgm:pt modelId="{ED6A8AC3-DAB0-45C8-BA29-213CB42E726E}" type="sibTrans" cxnId="{C1CABB13-E97C-4B57-B3DC-D7A04881BC34}">
      <dgm:prSet/>
      <dgm:spPr/>
      <dgm:t>
        <a:bodyPr/>
        <a:lstStyle/>
        <a:p>
          <a:endParaRPr lang="en-US"/>
        </a:p>
      </dgm:t>
    </dgm:pt>
    <dgm:pt modelId="{E0B3CF47-CB63-46E3-A903-443A1D9F9B88}">
      <dgm:prSet/>
      <dgm:spPr/>
      <dgm:t>
        <a:bodyPr/>
        <a:lstStyle/>
        <a:p>
          <a:r>
            <a:rPr lang="en-US"/>
            <a:t>Educate users about the purpose and scope of monitoring.</a:t>
          </a:r>
        </a:p>
      </dgm:t>
    </dgm:pt>
    <dgm:pt modelId="{6D6E5529-080F-4E0C-9A54-785324634CB2}" type="parTrans" cxnId="{74185A1C-9E40-41F2-B904-E244B5999F78}">
      <dgm:prSet/>
      <dgm:spPr/>
      <dgm:t>
        <a:bodyPr/>
        <a:lstStyle/>
        <a:p>
          <a:endParaRPr lang="en-US"/>
        </a:p>
      </dgm:t>
    </dgm:pt>
    <dgm:pt modelId="{AD1339F9-FC8B-4BB6-B69E-98DCDAE137F4}" type="sibTrans" cxnId="{74185A1C-9E40-41F2-B904-E244B5999F78}">
      <dgm:prSet/>
      <dgm:spPr/>
      <dgm:t>
        <a:bodyPr/>
        <a:lstStyle/>
        <a:p>
          <a:endParaRPr lang="en-US"/>
        </a:p>
      </dgm:t>
    </dgm:pt>
    <dgm:pt modelId="{90C2C8EA-7811-4771-A2F3-D5BC0136454B}" type="pres">
      <dgm:prSet presAssocID="{5A0ED625-A26C-47AE-9EE7-908DE8C36CD7}" presName="linear" presStyleCnt="0">
        <dgm:presLayoutVars>
          <dgm:animLvl val="lvl"/>
          <dgm:resizeHandles val="exact"/>
        </dgm:presLayoutVars>
      </dgm:prSet>
      <dgm:spPr/>
    </dgm:pt>
    <dgm:pt modelId="{1FC95EE0-FB99-4D24-A0BD-9AD69ED07A06}" type="pres">
      <dgm:prSet presAssocID="{C97E2FB9-585E-41C1-BEEC-A39D6D2BE9FE}" presName="parentText" presStyleLbl="node1" presStyleIdx="0" presStyleCnt="12">
        <dgm:presLayoutVars>
          <dgm:chMax val="0"/>
          <dgm:bulletEnabled val="1"/>
        </dgm:presLayoutVars>
      </dgm:prSet>
      <dgm:spPr/>
    </dgm:pt>
    <dgm:pt modelId="{30F2C5CB-3988-44E8-8440-DACB263019FE}" type="pres">
      <dgm:prSet presAssocID="{42986B5E-1C52-4AB7-B236-113C3A68B279}" presName="spacer" presStyleCnt="0"/>
      <dgm:spPr/>
    </dgm:pt>
    <dgm:pt modelId="{94F5C800-3515-4374-B739-7B164FB5E19A}" type="pres">
      <dgm:prSet presAssocID="{03321D88-910E-4A08-895C-B857C763376B}" presName="parentText" presStyleLbl="node1" presStyleIdx="1" presStyleCnt="12">
        <dgm:presLayoutVars>
          <dgm:chMax val="0"/>
          <dgm:bulletEnabled val="1"/>
        </dgm:presLayoutVars>
      </dgm:prSet>
      <dgm:spPr/>
    </dgm:pt>
    <dgm:pt modelId="{846DCBA2-2488-4DE6-A05D-197864AABB62}" type="pres">
      <dgm:prSet presAssocID="{C9301A95-BA96-439C-9C25-AFA385D50566}" presName="spacer" presStyleCnt="0"/>
      <dgm:spPr/>
    </dgm:pt>
    <dgm:pt modelId="{833E1FCD-42AE-438A-958F-016C00035DF0}" type="pres">
      <dgm:prSet presAssocID="{4C4B5988-E98C-4127-BDAF-79031F432F30}" presName="parentText" presStyleLbl="node1" presStyleIdx="2" presStyleCnt="12">
        <dgm:presLayoutVars>
          <dgm:chMax val="0"/>
          <dgm:bulletEnabled val="1"/>
        </dgm:presLayoutVars>
      </dgm:prSet>
      <dgm:spPr/>
    </dgm:pt>
    <dgm:pt modelId="{F4CFC42E-48C7-4644-9EFE-0DE0C0387558}" type="pres">
      <dgm:prSet presAssocID="{F27DD97F-67BA-40C3-A1CE-F734F359A386}" presName="spacer" presStyleCnt="0"/>
      <dgm:spPr/>
    </dgm:pt>
    <dgm:pt modelId="{95ABE987-C29B-44F9-9483-50CC4F25BF97}" type="pres">
      <dgm:prSet presAssocID="{95DA9DA8-729B-4BD5-B9E5-0240F3FD72DD}" presName="parentText" presStyleLbl="node1" presStyleIdx="3" presStyleCnt="12">
        <dgm:presLayoutVars>
          <dgm:chMax val="0"/>
          <dgm:bulletEnabled val="1"/>
        </dgm:presLayoutVars>
      </dgm:prSet>
      <dgm:spPr/>
    </dgm:pt>
    <dgm:pt modelId="{198AF635-C861-4946-924F-6A14689250D6}" type="pres">
      <dgm:prSet presAssocID="{2F32481E-EC28-4CD4-989F-E63AB97BDA0A}" presName="spacer" presStyleCnt="0"/>
      <dgm:spPr/>
    </dgm:pt>
    <dgm:pt modelId="{E304F3BB-4389-4A5E-849D-1A640425100B}" type="pres">
      <dgm:prSet presAssocID="{C80E421F-FB11-4AFF-8735-F5FAF49D3180}" presName="parentText" presStyleLbl="node1" presStyleIdx="4" presStyleCnt="12">
        <dgm:presLayoutVars>
          <dgm:chMax val="0"/>
          <dgm:bulletEnabled val="1"/>
        </dgm:presLayoutVars>
      </dgm:prSet>
      <dgm:spPr/>
    </dgm:pt>
    <dgm:pt modelId="{25F8673C-0531-40C6-A8FD-75732128AA5F}" type="pres">
      <dgm:prSet presAssocID="{D3D96015-8B13-4DBA-91D6-10740184AD05}" presName="spacer" presStyleCnt="0"/>
      <dgm:spPr/>
    </dgm:pt>
    <dgm:pt modelId="{2A8D2752-F4B0-4E19-87E2-1E91586A26BA}" type="pres">
      <dgm:prSet presAssocID="{B38967E1-528F-4826-870F-351AE7602254}" presName="parentText" presStyleLbl="node1" presStyleIdx="5" presStyleCnt="12">
        <dgm:presLayoutVars>
          <dgm:chMax val="0"/>
          <dgm:bulletEnabled val="1"/>
        </dgm:presLayoutVars>
      </dgm:prSet>
      <dgm:spPr/>
    </dgm:pt>
    <dgm:pt modelId="{BDA260C4-B0E2-4329-B0BE-5C30914D7946}" type="pres">
      <dgm:prSet presAssocID="{D0550CFA-347D-4AFC-A84F-5613375AB92E}" presName="spacer" presStyleCnt="0"/>
      <dgm:spPr/>
    </dgm:pt>
    <dgm:pt modelId="{3F4DC6BD-13E5-4491-B47E-5B34AB78307B}" type="pres">
      <dgm:prSet presAssocID="{F1A6D94C-F4C8-4EB1-AF9A-B0864A37F2E9}" presName="parentText" presStyleLbl="node1" presStyleIdx="6" presStyleCnt="12">
        <dgm:presLayoutVars>
          <dgm:chMax val="0"/>
          <dgm:bulletEnabled val="1"/>
        </dgm:presLayoutVars>
      </dgm:prSet>
      <dgm:spPr/>
    </dgm:pt>
    <dgm:pt modelId="{8ED6B610-A5DB-42B1-9AB0-AEBE2D13C2E8}" type="pres">
      <dgm:prSet presAssocID="{893D7733-3FC0-4A7D-B69E-880A200D9BCC}" presName="spacer" presStyleCnt="0"/>
      <dgm:spPr/>
    </dgm:pt>
    <dgm:pt modelId="{28FB2649-E82B-42A6-812D-3E3038F58464}" type="pres">
      <dgm:prSet presAssocID="{A973F9C5-ECBC-4F32-9603-26A1047AE67E}" presName="parentText" presStyleLbl="node1" presStyleIdx="7" presStyleCnt="12">
        <dgm:presLayoutVars>
          <dgm:chMax val="0"/>
          <dgm:bulletEnabled val="1"/>
        </dgm:presLayoutVars>
      </dgm:prSet>
      <dgm:spPr/>
    </dgm:pt>
    <dgm:pt modelId="{D8911E1A-1740-4BDE-9007-D30DA0DB5D93}" type="pres">
      <dgm:prSet presAssocID="{0367770B-85B6-4E1B-B369-E406DF314E3C}" presName="spacer" presStyleCnt="0"/>
      <dgm:spPr/>
    </dgm:pt>
    <dgm:pt modelId="{03EE5F15-97E6-4CD0-BC5A-7470AA33B1F5}" type="pres">
      <dgm:prSet presAssocID="{ABDFDAE2-0E23-497D-988F-AE8CD5FD08AC}" presName="parentText" presStyleLbl="node1" presStyleIdx="8" presStyleCnt="12">
        <dgm:presLayoutVars>
          <dgm:chMax val="0"/>
          <dgm:bulletEnabled val="1"/>
        </dgm:presLayoutVars>
      </dgm:prSet>
      <dgm:spPr/>
    </dgm:pt>
    <dgm:pt modelId="{258CD6F6-E95B-499D-A966-E253C0CCB603}" type="pres">
      <dgm:prSet presAssocID="{8A1A86CE-0501-4EAA-9157-12534CB3943F}" presName="spacer" presStyleCnt="0"/>
      <dgm:spPr/>
    </dgm:pt>
    <dgm:pt modelId="{3181486F-DB8F-453A-B168-DFA3B5E14B7F}" type="pres">
      <dgm:prSet presAssocID="{C922A0E6-21DE-4E45-9F53-43EDA2FC03B4}" presName="parentText" presStyleLbl="node1" presStyleIdx="9" presStyleCnt="12">
        <dgm:presLayoutVars>
          <dgm:chMax val="0"/>
          <dgm:bulletEnabled val="1"/>
        </dgm:presLayoutVars>
      </dgm:prSet>
      <dgm:spPr/>
    </dgm:pt>
    <dgm:pt modelId="{B61E6AF8-71F8-4436-B506-C180467440D6}" type="pres">
      <dgm:prSet presAssocID="{9C5DCF23-7A8E-4082-8904-D627548BA7F3}" presName="spacer" presStyleCnt="0"/>
      <dgm:spPr/>
    </dgm:pt>
    <dgm:pt modelId="{08F7683A-4DC4-4BD6-BEA2-C4960488E9AF}" type="pres">
      <dgm:prSet presAssocID="{E352AA7D-CCB0-4D33-AFAC-4608BE335F00}" presName="parentText" presStyleLbl="node1" presStyleIdx="10" presStyleCnt="12">
        <dgm:presLayoutVars>
          <dgm:chMax val="0"/>
          <dgm:bulletEnabled val="1"/>
        </dgm:presLayoutVars>
      </dgm:prSet>
      <dgm:spPr/>
    </dgm:pt>
    <dgm:pt modelId="{D5437255-19DF-42BB-9720-E2AB681301C4}" type="pres">
      <dgm:prSet presAssocID="{ED6A8AC3-DAB0-45C8-BA29-213CB42E726E}" presName="spacer" presStyleCnt="0"/>
      <dgm:spPr/>
    </dgm:pt>
    <dgm:pt modelId="{FBE7D8BE-6A7E-401C-9920-384ECFB5803C}" type="pres">
      <dgm:prSet presAssocID="{E0B3CF47-CB63-46E3-A903-443A1D9F9B88}" presName="parentText" presStyleLbl="node1" presStyleIdx="11" presStyleCnt="12">
        <dgm:presLayoutVars>
          <dgm:chMax val="0"/>
          <dgm:bulletEnabled val="1"/>
        </dgm:presLayoutVars>
      </dgm:prSet>
      <dgm:spPr/>
    </dgm:pt>
  </dgm:ptLst>
  <dgm:cxnLst>
    <dgm:cxn modelId="{A1916000-F837-48B0-8979-2217AA410B8B}" type="presOf" srcId="{F1A6D94C-F4C8-4EB1-AF9A-B0864A37F2E9}" destId="{3F4DC6BD-13E5-4491-B47E-5B34AB78307B}" srcOrd="0" destOrd="0" presId="urn:microsoft.com/office/officeart/2005/8/layout/vList2"/>
    <dgm:cxn modelId="{BBFD6801-CEC8-4ED4-BCB9-85F5E5F70E37}" type="presOf" srcId="{4C4B5988-E98C-4127-BDAF-79031F432F30}" destId="{833E1FCD-42AE-438A-958F-016C00035DF0}" srcOrd="0" destOrd="0" presId="urn:microsoft.com/office/officeart/2005/8/layout/vList2"/>
    <dgm:cxn modelId="{E1D2BB0A-6AD0-4227-85B5-B332723A17AF}" srcId="{5A0ED625-A26C-47AE-9EE7-908DE8C36CD7}" destId="{95DA9DA8-729B-4BD5-B9E5-0240F3FD72DD}" srcOrd="3" destOrd="0" parTransId="{1C95E464-B41B-4D34-9E72-B9BA3E678444}" sibTransId="{2F32481E-EC28-4CD4-989F-E63AB97BDA0A}"/>
    <dgm:cxn modelId="{EB9E3B12-2BCD-4650-A00C-7B52FBB32C96}" srcId="{5A0ED625-A26C-47AE-9EE7-908DE8C36CD7}" destId="{C97E2FB9-585E-41C1-BEEC-A39D6D2BE9FE}" srcOrd="0" destOrd="0" parTransId="{1B856001-B9F4-4BA4-A955-1C11FB4FD353}" sibTransId="{42986B5E-1C52-4AB7-B236-113C3A68B279}"/>
    <dgm:cxn modelId="{C1CABB13-E97C-4B57-B3DC-D7A04881BC34}" srcId="{5A0ED625-A26C-47AE-9EE7-908DE8C36CD7}" destId="{E352AA7D-CCB0-4D33-AFAC-4608BE335F00}" srcOrd="10" destOrd="0" parTransId="{77E3A782-5C8D-4713-A329-4DF102DA62B7}" sibTransId="{ED6A8AC3-DAB0-45C8-BA29-213CB42E726E}"/>
    <dgm:cxn modelId="{74185A1C-9E40-41F2-B904-E244B5999F78}" srcId="{5A0ED625-A26C-47AE-9EE7-908DE8C36CD7}" destId="{E0B3CF47-CB63-46E3-A903-443A1D9F9B88}" srcOrd="11" destOrd="0" parTransId="{6D6E5529-080F-4E0C-9A54-785324634CB2}" sibTransId="{AD1339F9-FC8B-4BB6-B69E-98DCDAE137F4}"/>
    <dgm:cxn modelId="{5132E63A-8A23-411B-A849-E97512D1B1FE}" type="presOf" srcId="{ABDFDAE2-0E23-497D-988F-AE8CD5FD08AC}" destId="{03EE5F15-97E6-4CD0-BC5A-7470AA33B1F5}" srcOrd="0" destOrd="0" presId="urn:microsoft.com/office/officeart/2005/8/layout/vList2"/>
    <dgm:cxn modelId="{40D1243D-29B8-44D4-AA73-7350529C9DB1}" srcId="{5A0ED625-A26C-47AE-9EE7-908DE8C36CD7}" destId="{F1A6D94C-F4C8-4EB1-AF9A-B0864A37F2E9}" srcOrd="6" destOrd="0" parTransId="{F03B272A-F062-4826-8F91-238A9AEAE40E}" sibTransId="{893D7733-3FC0-4A7D-B69E-880A200D9BCC}"/>
    <dgm:cxn modelId="{8F4BC065-0BDC-4C49-B4EB-71FC17325915}" srcId="{5A0ED625-A26C-47AE-9EE7-908DE8C36CD7}" destId="{C80E421F-FB11-4AFF-8735-F5FAF49D3180}" srcOrd="4" destOrd="0" parTransId="{3364BB9F-75C6-4620-9CAA-2F751D342770}" sibTransId="{D3D96015-8B13-4DBA-91D6-10740184AD05}"/>
    <dgm:cxn modelId="{59E8FF49-9251-482E-87E3-D709C503F03B}" type="presOf" srcId="{03321D88-910E-4A08-895C-B857C763376B}" destId="{94F5C800-3515-4374-B739-7B164FB5E19A}" srcOrd="0" destOrd="0" presId="urn:microsoft.com/office/officeart/2005/8/layout/vList2"/>
    <dgm:cxn modelId="{229CDD4B-5EE6-46E2-8C15-D4FC22A6CAED}" type="presOf" srcId="{A973F9C5-ECBC-4F32-9603-26A1047AE67E}" destId="{28FB2649-E82B-42A6-812D-3E3038F58464}" srcOrd="0" destOrd="0" presId="urn:microsoft.com/office/officeart/2005/8/layout/vList2"/>
    <dgm:cxn modelId="{0F8B8073-367A-4D26-9AF7-5AB308AF6584}" type="presOf" srcId="{C97E2FB9-585E-41C1-BEEC-A39D6D2BE9FE}" destId="{1FC95EE0-FB99-4D24-A0BD-9AD69ED07A06}" srcOrd="0" destOrd="0" presId="urn:microsoft.com/office/officeart/2005/8/layout/vList2"/>
    <dgm:cxn modelId="{DDEF8659-7201-408C-A82F-97F4AE9E21DC}" srcId="{5A0ED625-A26C-47AE-9EE7-908DE8C36CD7}" destId="{4C4B5988-E98C-4127-BDAF-79031F432F30}" srcOrd="2" destOrd="0" parTransId="{30A9E41B-2904-4F68-997E-96A570EE8032}" sibTransId="{F27DD97F-67BA-40C3-A1CE-F734F359A386}"/>
    <dgm:cxn modelId="{C27CF05A-D522-4A05-8F93-73744994DC86}" type="presOf" srcId="{95DA9DA8-729B-4BD5-B9E5-0240F3FD72DD}" destId="{95ABE987-C29B-44F9-9483-50CC4F25BF97}" srcOrd="0" destOrd="0" presId="urn:microsoft.com/office/officeart/2005/8/layout/vList2"/>
    <dgm:cxn modelId="{5C46C07B-1B3D-4DE3-8B59-BE40FA257657}" srcId="{5A0ED625-A26C-47AE-9EE7-908DE8C36CD7}" destId="{03321D88-910E-4A08-895C-B857C763376B}" srcOrd="1" destOrd="0" parTransId="{04E90C1C-5B02-4E5B-8EE4-931D376C221D}" sibTransId="{C9301A95-BA96-439C-9C25-AFA385D50566}"/>
    <dgm:cxn modelId="{D5FCAE7D-2EB4-411C-82F4-AF8C93C61EC9}" srcId="{5A0ED625-A26C-47AE-9EE7-908DE8C36CD7}" destId="{ABDFDAE2-0E23-497D-988F-AE8CD5FD08AC}" srcOrd="8" destOrd="0" parTransId="{7A15C201-DD48-4859-A271-34B64C61F96A}" sibTransId="{8A1A86CE-0501-4EAA-9157-12534CB3943F}"/>
    <dgm:cxn modelId="{1F46F48D-A06A-4126-AC35-88E04B8014BB}" srcId="{5A0ED625-A26C-47AE-9EE7-908DE8C36CD7}" destId="{C922A0E6-21DE-4E45-9F53-43EDA2FC03B4}" srcOrd="9" destOrd="0" parTransId="{AC7F069D-2A57-4FB4-80DC-F3B8D6B673D3}" sibTransId="{9C5DCF23-7A8E-4082-8904-D627548BA7F3}"/>
    <dgm:cxn modelId="{0F8F4C8F-A34A-458A-8A13-06F18788DBF2}" type="presOf" srcId="{C80E421F-FB11-4AFF-8735-F5FAF49D3180}" destId="{E304F3BB-4389-4A5E-849D-1A640425100B}" srcOrd="0" destOrd="0" presId="urn:microsoft.com/office/officeart/2005/8/layout/vList2"/>
    <dgm:cxn modelId="{E6982199-B786-4465-A40A-1BB74207E1AF}" type="presOf" srcId="{E352AA7D-CCB0-4D33-AFAC-4608BE335F00}" destId="{08F7683A-4DC4-4BD6-BEA2-C4960488E9AF}" srcOrd="0" destOrd="0" presId="urn:microsoft.com/office/officeart/2005/8/layout/vList2"/>
    <dgm:cxn modelId="{81DBB4A2-977E-4AA6-8552-89F320F482F3}" srcId="{5A0ED625-A26C-47AE-9EE7-908DE8C36CD7}" destId="{B38967E1-528F-4826-870F-351AE7602254}" srcOrd="5" destOrd="0" parTransId="{5C0AE467-881B-4FA8-A522-2FFA0B4EBA5C}" sibTransId="{D0550CFA-347D-4AFC-A84F-5613375AB92E}"/>
    <dgm:cxn modelId="{7F7F23CC-70ED-4830-96D9-88CD8CA5DA30}" type="presOf" srcId="{B38967E1-528F-4826-870F-351AE7602254}" destId="{2A8D2752-F4B0-4E19-87E2-1E91586A26BA}" srcOrd="0" destOrd="0" presId="urn:microsoft.com/office/officeart/2005/8/layout/vList2"/>
    <dgm:cxn modelId="{C32315DE-AC91-4D7E-902B-7327BE9980A7}" type="presOf" srcId="{5A0ED625-A26C-47AE-9EE7-908DE8C36CD7}" destId="{90C2C8EA-7811-4771-A2F3-D5BC0136454B}" srcOrd="0" destOrd="0" presId="urn:microsoft.com/office/officeart/2005/8/layout/vList2"/>
    <dgm:cxn modelId="{E831E5DE-160D-4267-B57E-623FB50B9726}" srcId="{5A0ED625-A26C-47AE-9EE7-908DE8C36CD7}" destId="{A973F9C5-ECBC-4F32-9603-26A1047AE67E}" srcOrd="7" destOrd="0" parTransId="{13343704-A5F4-4A24-B796-CEF83EC3140A}" sibTransId="{0367770B-85B6-4E1B-B369-E406DF314E3C}"/>
    <dgm:cxn modelId="{096404FC-0529-42B8-88E2-B0550D42FEAF}" type="presOf" srcId="{C922A0E6-21DE-4E45-9F53-43EDA2FC03B4}" destId="{3181486F-DB8F-453A-B168-DFA3B5E14B7F}" srcOrd="0" destOrd="0" presId="urn:microsoft.com/office/officeart/2005/8/layout/vList2"/>
    <dgm:cxn modelId="{049ABCFE-5461-4F7B-BAE7-BE9BBA4373F5}" type="presOf" srcId="{E0B3CF47-CB63-46E3-A903-443A1D9F9B88}" destId="{FBE7D8BE-6A7E-401C-9920-384ECFB5803C}" srcOrd="0" destOrd="0" presId="urn:microsoft.com/office/officeart/2005/8/layout/vList2"/>
    <dgm:cxn modelId="{C8987FC8-2F0D-4896-8597-D8B8B5684598}" type="presParOf" srcId="{90C2C8EA-7811-4771-A2F3-D5BC0136454B}" destId="{1FC95EE0-FB99-4D24-A0BD-9AD69ED07A06}" srcOrd="0" destOrd="0" presId="urn:microsoft.com/office/officeart/2005/8/layout/vList2"/>
    <dgm:cxn modelId="{99F8B0F6-4CFC-46A9-9436-D28B11D16538}" type="presParOf" srcId="{90C2C8EA-7811-4771-A2F3-D5BC0136454B}" destId="{30F2C5CB-3988-44E8-8440-DACB263019FE}" srcOrd="1" destOrd="0" presId="urn:microsoft.com/office/officeart/2005/8/layout/vList2"/>
    <dgm:cxn modelId="{7FEFDCED-47E0-4A7B-A3E2-A2B0BF0F2EB3}" type="presParOf" srcId="{90C2C8EA-7811-4771-A2F3-D5BC0136454B}" destId="{94F5C800-3515-4374-B739-7B164FB5E19A}" srcOrd="2" destOrd="0" presId="urn:microsoft.com/office/officeart/2005/8/layout/vList2"/>
    <dgm:cxn modelId="{ADBAD8DF-B7F4-476B-A4EE-5507CC13B906}" type="presParOf" srcId="{90C2C8EA-7811-4771-A2F3-D5BC0136454B}" destId="{846DCBA2-2488-4DE6-A05D-197864AABB62}" srcOrd="3" destOrd="0" presId="urn:microsoft.com/office/officeart/2005/8/layout/vList2"/>
    <dgm:cxn modelId="{945DFA4B-476B-4E13-8A0B-502E86347DA6}" type="presParOf" srcId="{90C2C8EA-7811-4771-A2F3-D5BC0136454B}" destId="{833E1FCD-42AE-438A-958F-016C00035DF0}" srcOrd="4" destOrd="0" presId="urn:microsoft.com/office/officeart/2005/8/layout/vList2"/>
    <dgm:cxn modelId="{754D5A34-196C-4563-B581-EBA457DCBDFE}" type="presParOf" srcId="{90C2C8EA-7811-4771-A2F3-D5BC0136454B}" destId="{F4CFC42E-48C7-4644-9EFE-0DE0C0387558}" srcOrd="5" destOrd="0" presId="urn:microsoft.com/office/officeart/2005/8/layout/vList2"/>
    <dgm:cxn modelId="{C15E940E-4AE9-4E5C-9AD7-94A479C46A18}" type="presParOf" srcId="{90C2C8EA-7811-4771-A2F3-D5BC0136454B}" destId="{95ABE987-C29B-44F9-9483-50CC4F25BF97}" srcOrd="6" destOrd="0" presId="urn:microsoft.com/office/officeart/2005/8/layout/vList2"/>
    <dgm:cxn modelId="{6F1F7414-20F0-454A-BFC2-BD51054BA42F}" type="presParOf" srcId="{90C2C8EA-7811-4771-A2F3-D5BC0136454B}" destId="{198AF635-C861-4946-924F-6A14689250D6}" srcOrd="7" destOrd="0" presId="urn:microsoft.com/office/officeart/2005/8/layout/vList2"/>
    <dgm:cxn modelId="{25B176F3-D712-40A0-BF0A-91260D1EC028}" type="presParOf" srcId="{90C2C8EA-7811-4771-A2F3-D5BC0136454B}" destId="{E304F3BB-4389-4A5E-849D-1A640425100B}" srcOrd="8" destOrd="0" presId="urn:microsoft.com/office/officeart/2005/8/layout/vList2"/>
    <dgm:cxn modelId="{D0778FC1-360D-44AC-96FA-73EECAF129D0}" type="presParOf" srcId="{90C2C8EA-7811-4771-A2F3-D5BC0136454B}" destId="{25F8673C-0531-40C6-A8FD-75732128AA5F}" srcOrd="9" destOrd="0" presId="urn:microsoft.com/office/officeart/2005/8/layout/vList2"/>
    <dgm:cxn modelId="{EED21BD8-98E2-42BE-9BA5-BF3DB1E24798}" type="presParOf" srcId="{90C2C8EA-7811-4771-A2F3-D5BC0136454B}" destId="{2A8D2752-F4B0-4E19-87E2-1E91586A26BA}" srcOrd="10" destOrd="0" presId="urn:microsoft.com/office/officeart/2005/8/layout/vList2"/>
    <dgm:cxn modelId="{1621E09D-1BD8-49A3-88CB-7929FBE66964}" type="presParOf" srcId="{90C2C8EA-7811-4771-A2F3-D5BC0136454B}" destId="{BDA260C4-B0E2-4329-B0BE-5C30914D7946}" srcOrd="11" destOrd="0" presId="urn:microsoft.com/office/officeart/2005/8/layout/vList2"/>
    <dgm:cxn modelId="{BF6C8AB2-F12C-4992-A64B-6CD03313AF10}" type="presParOf" srcId="{90C2C8EA-7811-4771-A2F3-D5BC0136454B}" destId="{3F4DC6BD-13E5-4491-B47E-5B34AB78307B}" srcOrd="12" destOrd="0" presId="urn:microsoft.com/office/officeart/2005/8/layout/vList2"/>
    <dgm:cxn modelId="{77EA6747-3768-4CDC-8805-9A3FBB80E53C}" type="presParOf" srcId="{90C2C8EA-7811-4771-A2F3-D5BC0136454B}" destId="{8ED6B610-A5DB-42B1-9AB0-AEBE2D13C2E8}" srcOrd="13" destOrd="0" presId="urn:microsoft.com/office/officeart/2005/8/layout/vList2"/>
    <dgm:cxn modelId="{212D6D06-7EE1-430E-8ECE-58519C2A108E}" type="presParOf" srcId="{90C2C8EA-7811-4771-A2F3-D5BC0136454B}" destId="{28FB2649-E82B-42A6-812D-3E3038F58464}" srcOrd="14" destOrd="0" presId="urn:microsoft.com/office/officeart/2005/8/layout/vList2"/>
    <dgm:cxn modelId="{EEBF4E15-E062-42E9-B4A2-4DD6436C1F99}" type="presParOf" srcId="{90C2C8EA-7811-4771-A2F3-D5BC0136454B}" destId="{D8911E1A-1740-4BDE-9007-D30DA0DB5D93}" srcOrd="15" destOrd="0" presId="urn:microsoft.com/office/officeart/2005/8/layout/vList2"/>
    <dgm:cxn modelId="{F0ECC2E7-1529-4AE8-9FF3-5ACB14A24269}" type="presParOf" srcId="{90C2C8EA-7811-4771-A2F3-D5BC0136454B}" destId="{03EE5F15-97E6-4CD0-BC5A-7470AA33B1F5}" srcOrd="16" destOrd="0" presId="urn:microsoft.com/office/officeart/2005/8/layout/vList2"/>
    <dgm:cxn modelId="{2C5C447B-958C-41E0-BAEA-3206460902E0}" type="presParOf" srcId="{90C2C8EA-7811-4771-A2F3-D5BC0136454B}" destId="{258CD6F6-E95B-499D-A966-E253C0CCB603}" srcOrd="17" destOrd="0" presId="urn:microsoft.com/office/officeart/2005/8/layout/vList2"/>
    <dgm:cxn modelId="{6740E814-614E-4085-94B1-7E1F73E3A8B2}" type="presParOf" srcId="{90C2C8EA-7811-4771-A2F3-D5BC0136454B}" destId="{3181486F-DB8F-453A-B168-DFA3B5E14B7F}" srcOrd="18" destOrd="0" presId="urn:microsoft.com/office/officeart/2005/8/layout/vList2"/>
    <dgm:cxn modelId="{EA4D9947-F642-4E2F-803A-66A4C5B88863}" type="presParOf" srcId="{90C2C8EA-7811-4771-A2F3-D5BC0136454B}" destId="{B61E6AF8-71F8-4436-B506-C180467440D6}" srcOrd="19" destOrd="0" presId="urn:microsoft.com/office/officeart/2005/8/layout/vList2"/>
    <dgm:cxn modelId="{020952B4-F1F2-40CB-8DC4-53445E3BAA51}" type="presParOf" srcId="{90C2C8EA-7811-4771-A2F3-D5BC0136454B}" destId="{08F7683A-4DC4-4BD6-BEA2-C4960488E9AF}" srcOrd="20" destOrd="0" presId="urn:microsoft.com/office/officeart/2005/8/layout/vList2"/>
    <dgm:cxn modelId="{1301B312-C3E5-4EB6-B4ED-624A0ECF00FC}" type="presParOf" srcId="{90C2C8EA-7811-4771-A2F3-D5BC0136454B}" destId="{D5437255-19DF-42BB-9720-E2AB681301C4}" srcOrd="21" destOrd="0" presId="urn:microsoft.com/office/officeart/2005/8/layout/vList2"/>
    <dgm:cxn modelId="{323AA5E4-DBA4-442F-B781-2838166B22D6}" type="presParOf" srcId="{90C2C8EA-7811-4771-A2F3-D5BC0136454B}" destId="{FBE7D8BE-6A7E-401C-9920-384ECFB5803C}"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95EE0-FB99-4D24-A0BD-9AD69ED07A06}">
      <dsp:nvSpPr>
        <dsp:cNvPr id="0" name=""/>
        <dsp:cNvSpPr/>
      </dsp:nvSpPr>
      <dsp:spPr>
        <a:xfrm>
          <a:off x="0" y="154176"/>
          <a:ext cx="9779182"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Local Deployment:</a:t>
          </a:r>
          <a:endParaRPr lang="en-US" sz="1300" kern="1200"/>
        </a:p>
      </dsp:txBody>
      <dsp:txXfrm>
        <a:off x="16335" y="170511"/>
        <a:ext cx="9746512" cy="301950"/>
      </dsp:txXfrm>
    </dsp:sp>
    <dsp:sp modelId="{94F5C800-3515-4374-B739-7B164FB5E19A}">
      <dsp:nvSpPr>
        <dsp:cNvPr id="0" name=""/>
        <dsp:cNvSpPr/>
      </dsp:nvSpPr>
      <dsp:spPr>
        <a:xfrm>
          <a:off x="0" y="526236"/>
          <a:ext cx="9779182"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Run the Python script on the local machine where you want to capture keystrokes.</a:t>
          </a:r>
        </a:p>
      </dsp:txBody>
      <dsp:txXfrm>
        <a:off x="16335" y="542571"/>
        <a:ext cx="9746512" cy="301950"/>
      </dsp:txXfrm>
    </dsp:sp>
    <dsp:sp modelId="{833E1FCD-42AE-438A-958F-016C00035DF0}">
      <dsp:nvSpPr>
        <dsp:cNvPr id="0" name=""/>
        <dsp:cNvSpPr/>
      </dsp:nvSpPr>
      <dsp:spPr>
        <a:xfrm>
          <a:off x="0" y="898296"/>
          <a:ext cx="9779182"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Ensure that the script runs in the background (e.g., minimize the console window).</a:t>
          </a:r>
        </a:p>
      </dsp:txBody>
      <dsp:txXfrm>
        <a:off x="16335" y="914631"/>
        <a:ext cx="9746512" cy="301950"/>
      </dsp:txXfrm>
    </dsp:sp>
    <dsp:sp modelId="{95ABE987-C29B-44F9-9483-50CC4F25BF97}">
      <dsp:nvSpPr>
        <dsp:cNvPr id="0" name=""/>
        <dsp:cNvSpPr/>
      </dsp:nvSpPr>
      <dsp:spPr>
        <a:xfrm>
          <a:off x="0" y="1270356"/>
          <a:ext cx="9779182"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keylogger will save all keystrokes to the specified log file.</a:t>
          </a:r>
        </a:p>
      </dsp:txBody>
      <dsp:txXfrm>
        <a:off x="16335" y="1286691"/>
        <a:ext cx="9746512" cy="301950"/>
      </dsp:txXfrm>
    </dsp:sp>
    <dsp:sp modelId="{E304F3BB-4389-4A5E-849D-1A640425100B}">
      <dsp:nvSpPr>
        <dsp:cNvPr id="0" name=""/>
        <dsp:cNvSpPr/>
      </dsp:nvSpPr>
      <dsp:spPr>
        <a:xfrm>
          <a:off x="0" y="1642416"/>
          <a:ext cx="9779182"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Executable Creation</a:t>
          </a:r>
          <a:r>
            <a:rPr lang="en-US" sz="1300" kern="1200"/>
            <a:t>:</a:t>
          </a:r>
        </a:p>
      </dsp:txBody>
      <dsp:txXfrm>
        <a:off x="16335" y="1658751"/>
        <a:ext cx="9746512" cy="301950"/>
      </dsp:txXfrm>
    </dsp:sp>
    <dsp:sp modelId="{2A8D2752-F4B0-4E19-87E2-1E91586A26BA}">
      <dsp:nvSpPr>
        <dsp:cNvPr id="0" name=""/>
        <dsp:cNvSpPr/>
      </dsp:nvSpPr>
      <dsp:spPr>
        <a:xfrm>
          <a:off x="0" y="2014476"/>
          <a:ext cx="9779182"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Convert the Python script into an executable (e.g., using tools like pyinstaller or cx_Freeze).</a:t>
          </a:r>
        </a:p>
      </dsp:txBody>
      <dsp:txXfrm>
        <a:off x="16335" y="2030811"/>
        <a:ext cx="9746512" cy="301950"/>
      </dsp:txXfrm>
    </dsp:sp>
    <dsp:sp modelId="{3F4DC6BD-13E5-4491-B47E-5B34AB78307B}">
      <dsp:nvSpPr>
        <dsp:cNvPr id="0" name=""/>
        <dsp:cNvSpPr/>
      </dsp:nvSpPr>
      <dsp:spPr>
        <a:xfrm>
          <a:off x="0" y="2386536"/>
          <a:ext cx="9779182"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Distribute the executable to target machines.</a:t>
          </a:r>
        </a:p>
      </dsp:txBody>
      <dsp:txXfrm>
        <a:off x="16335" y="2402871"/>
        <a:ext cx="9746512" cy="301950"/>
      </dsp:txXfrm>
    </dsp:sp>
    <dsp:sp modelId="{28FB2649-E82B-42A6-812D-3E3038F58464}">
      <dsp:nvSpPr>
        <dsp:cNvPr id="0" name=""/>
        <dsp:cNvSpPr/>
      </dsp:nvSpPr>
      <dsp:spPr>
        <a:xfrm>
          <a:off x="0" y="2758596"/>
          <a:ext cx="9779182"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Users can run the executable discreetly to start the keylogger.</a:t>
          </a:r>
        </a:p>
      </dsp:txBody>
      <dsp:txXfrm>
        <a:off x="16335" y="2774931"/>
        <a:ext cx="9746512" cy="301950"/>
      </dsp:txXfrm>
    </dsp:sp>
    <dsp:sp modelId="{03EE5F15-97E6-4CD0-BC5A-7470AA33B1F5}">
      <dsp:nvSpPr>
        <dsp:cNvPr id="0" name=""/>
        <dsp:cNvSpPr/>
      </dsp:nvSpPr>
      <dsp:spPr>
        <a:xfrm>
          <a:off x="0" y="3130656"/>
          <a:ext cx="9779182"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Ethical Considerations</a:t>
          </a:r>
          <a:r>
            <a:rPr lang="en-US" sz="1300" kern="1200"/>
            <a:t>:</a:t>
          </a:r>
        </a:p>
      </dsp:txBody>
      <dsp:txXfrm>
        <a:off x="16335" y="3146991"/>
        <a:ext cx="9746512" cy="301950"/>
      </dsp:txXfrm>
    </dsp:sp>
    <dsp:sp modelId="{3181486F-DB8F-453A-B168-DFA3B5E14B7F}">
      <dsp:nvSpPr>
        <dsp:cNvPr id="0" name=""/>
        <dsp:cNvSpPr/>
      </dsp:nvSpPr>
      <dsp:spPr>
        <a:xfrm>
          <a:off x="0" y="3502716"/>
          <a:ext cx="9779182"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Always use keyloggers responsibly and legally.</a:t>
          </a:r>
        </a:p>
      </dsp:txBody>
      <dsp:txXfrm>
        <a:off x="16335" y="3519051"/>
        <a:ext cx="9746512" cy="301950"/>
      </dsp:txXfrm>
    </dsp:sp>
    <dsp:sp modelId="{08F7683A-4DC4-4BD6-BEA2-C4960488E9AF}">
      <dsp:nvSpPr>
        <dsp:cNvPr id="0" name=""/>
        <dsp:cNvSpPr/>
      </dsp:nvSpPr>
      <dsp:spPr>
        <a:xfrm>
          <a:off x="0" y="3874776"/>
          <a:ext cx="9779182"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Obtain proper consent before deploying a keylogger.</a:t>
          </a:r>
        </a:p>
      </dsp:txBody>
      <dsp:txXfrm>
        <a:off x="16335" y="3891111"/>
        <a:ext cx="9746512" cy="301950"/>
      </dsp:txXfrm>
    </dsp:sp>
    <dsp:sp modelId="{FBE7D8BE-6A7E-401C-9920-384ECFB5803C}">
      <dsp:nvSpPr>
        <dsp:cNvPr id="0" name=""/>
        <dsp:cNvSpPr/>
      </dsp:nvSpPr>
      <dsp:spPr>
        <a:xfrm>
          <a:off x="0" y="4246836"/>
          <a:ext cx="9779182" cy="334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Educate users about the purpose and scope of monitoring.</a:t>
          </a:r>
        </a:p>
      </dsp:txBody>
      <dsp:txXfrm>
        <a:off x="16335" y="4263171"/>
        <a:ext cx="9746512" cy="3019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99004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3E8CEB85-4A9E-43BE-AB28-89EDEB61ED68}" type="slidenum">
              <a:rPr lang="en-IN" smtClean="0"/>
              <a:t>‹#›</a:t>
            </a:fld>
            <a:endParaRPr lang="en-IN"/>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IN"/>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009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3E8CEB85-4A9E-43BE-AB28-89EDEB61ED68}" type="slidenum">
              <a:rPr lang="en-IN" smtClean="0"/>
              <a:t>‹#›</a:t>
            </a:fld>
            <a:endParaRPr lang="en-IN"/>
          </a:p>
        </p:txBody>
      </p:sp>
      <p:sp>
        <p:nvSpPr>
          <p:cNvPr id="5" name="Oval 4">
            <a:extLst>
              <a:ext uri="{FF2B5EF4-FFF2-40B4-BE49-F238E27FC236}">
                <a16:creationId xmlns:a16="http://schemas.microsoft.com/office/drawing/2014/main" id="{31740CAD-6CDA-9014-8875-BCECEECE0522}"/>
              </a:ext>
            </a:extLst>
          </p:cNvPr>
          <p:cNvSpPr/>
          <p:nvPr/>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96315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3E8CEB85-4A9E-43BE-AB28-89EDEB61ED68}" type="slidenum">
              <a:rPr lang="en-IN" smtClean="0"/>
              <a:t>‹#›</a:t>
            </a:fld>
            <a:endParaRPr lang="en-IN"/>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2697466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171258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25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3E8CEB85-4A9E-43BE-AB28-89EDEB61ED68}" type="slidenum">
              <a:rPr lang="en-IN" smtClean="0"/>
              <a:t>‹#›</a:t>
            </a:fld>
            <a:endParaRPr lang="en-IN"/>
          </a:p>
        </p:txBody>
      </p:sp>
    </p:spTree>
    <p:extLst>
      <p:ext uri="{BB962C8B-B14F-4D97-AF65-F5344CB8AC3E}">
        <p14:creationId xmlns:p14="http://schemas.microsoft.com/office/powerpoint/2010/main" val="2599022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3E8CEB85-4A9E-43BE-AB28-89EDEB61ED68}" type="slidenum">
              <a:rPr lang="en-IN" smtClean="0"/>
              <a:t>‹#›</a:t>
            </a:fld>
            <a:endParaRPr lang="en-IN"/>
          </a:p>
        </p:txBody>
      </p:sp>
    </p:spTree>
    <p:extLst>
      <p:ext uri="{BB962C8B-B14F-4D97-AF65-F5344CB8AC3E}">
        <p14:creationId xmlns:p14="http://schemas.microsoft.com/office/powerpoint/2010/main" val="1507167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3E8CEB85-4A9E-43BE-AB28-89EDEB61ED68}" type="slidenum">
              <a:rPr lang="en-IN" smtClean="0"/>
              <a:t>‹#›</a:t>
            </a:fld>
            <a:endParaRPr lang="en-IN"/>
          </a:p>
        </p:txBody>
      </p:sp>
    </p:spTree>
    <p:extLst>
      <p:ext uri="{BB962C8B-B14F-4D97-AF65-F5344CB8AC3E}">
        <p14:creationId xmlns:p14="http://schemas.microsoft.com/office/powerpoint/2010/main" val="2956797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3E8CEB85-4A9E-43BE-AB28-89EDEB61ED68}" type="slidenum">
              <a:rPr lang="en-IN" smtClean="0"/>
              <a:t>‹#›</a:t>
            </a:fld>
            <a:endParaRPr lang="en-IN"/>
          </a:p>
        </p:txBody>
      </p:sp>
    </p:spTree>
    <p:extLst>
      <p:ext uri="{BB962C8B-B14F-4D97-AF65-F5344CB8AC3E}">
        <p14:creationId xmlns:p14="http://schemas.microsoft.com/office/powerpoint/2010/main" val="3545617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3E8CEB85-4A9E-43BE-AB28-89EDEB61ED68}" type="slidenum">
              <a:rPr lang="en-IN" smtClean="0"/>
              <a:t>‹#›</a:t>
            </a:fld>
            <a:endParaRPr lang="en-IN"/>
          </a:p>
        </p:txBody>
      </p:sp>
    </p:spTree>
    <p:extLst>
      <p:ext uri="{BB962C8B-B14F-4D97-AF65-F5344CB8AC3E}">
        <p14:creationId xmlns:p14="http://schemas.microsoft.com/office/powerpoint/2010/main" val="290615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3E8CEB85-4A9E-43BE-AB28-89EDEB61ED68}" type="slidenum">
              <a:rPr lang="en-IN" smtClean="0"/>
              <a:t>‹#›</a:t>
            </a:fld>
            <a:endParaRPr lang="en-IN"/>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endParaRPr lang="en-IN"/>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80732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2192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721600" y="6203667"/>
            <a:ext cx="3454400" cy="384048"/>
          </a:xfrm>
          <a:prstGeom prst="rect">
            <a:avLst/>
          </a:prstGeom>
        </p:spPr>
        <p:txBody>
          <a:bodyPr/>
          <a:lstStyle/>
          <a:p>
            <a:fld id="{00F07A69-0B3A-46FE-89D1-EBF7D78BC1FA}" type="datetimeFigureOut">
              <a:rPr lang="en-IN" smtClean="0"/>
              <a:t>04-04-2024</a:t>
            </a:fld>
            <a:endParaRPr lang="en-IN"/>
          </a:p>
        </p:txBody>
      </p:sp>
      <p:sp>
        <p:nvSpPr>
          <p:cNvPr id="5" name="Footer Placeholder 4"/>
          <p:cNvSpPr>
            <a:spLocks noGrp="1"/>
          </p:cNvSpPr>
          <p:nvPr>
            <p:ph type="ftr" sz="quarter" idx="11"/>
          </p:nvPr>
        </p:nvSpPr>
        <p:spPr>
          <a:xfrm>
            <a:off x="2844800" y="6203667"/>
            <a:ext cx="4775200" cy="384048"/>
          </a:xfrm>
          <a:prstGeom prst="rect">
            <a:avLst/>
          </a:prstGeom>
        </p:spPr>
        <p:txBody>
          <a:bodyPr/>
          <a:lstStyle/>
          <a:p>
            <a:endParaRPr lang="en-IN"/>
          </a:p>
        </p:txBody>
      </p:sp>
      <p:sp>
        <p:nvSpPr>
          <p:cNvPr id="6" name="Slide Number Placeholder 5"/>
          <p:cNvSpPr>
            <a:spLocks noGrp="1"/>
          </p:cNvSpPr>
          <p:nvPr>
            <p:ph type="sldNum" sz="quarter" idx="12"/>
          </p:nvPr>
        </p:nvSpPr>
        <p:spPr>
          <a:xfrm>
            <a:off x="11214100" y="6181531"/>
            <a:ext cx="812800" cy="457200"/>
          </a:xfrm>
          <a:prstGeom prst="rect">
            <a:avLst/>
          </a:prstGeom>
        </p:spPr>
        <p:txBody>
          <a:bodyPr/>
          <a:lstStyle/>
          <a:p>
            <a:fld id="{3E8CEB85-4A9E-43BE-AB28-89EDEB61ED68}" type="slidenum">
              <a:rPr lang="en-IN" smtClean="0"/>
              <a:t>‹#›</a:t>
            </a:fld>
            <a:endParaRPr lang="en-IN"/>
          </a:p>
        </p:txBody>
      </p:sp>
    </p:spTree>
    <p:extLst>
      <p:ext uri="{BB962C8B-B14F-4D97-AF65-F5344CB8AC3E}">
        <p14:creationId xmlns:p14="http://schemas.microsoft.com/office/powerpoint/2010/main" val="2928860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nd 3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00F07A69-0B3A-46FE-89D1-EBF7D78BC1FA}" type="datetimeFigureOut">
              <a:rPr lang="en-IN" smtClean="0"/>
              <a:t>04-04-2024</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3E8CEB85-4A9E-43BE-AB28-89EDEB61ED68}" type="slidenum">
              <a:rPr lang="en-IN" smtClean="0"/>
              <a:t>‹#›</a:t>
            </a:fld>
            <a:endParaRPr lang="en-IN"/>
          </a:p>
        </p:txBody>
      </p:sp>
    </p:spTree>
    <p:extLst>
      <p:ext uri="{BB962C8B-B14F-4D97-AF65-F5344CB8AC3E}">
        <p14:creationId xmlns:p14="http://schemas.microsoft.com/office/powerpoint/2010/main" val="384872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80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85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3E8CEB85-4A9E-43BE-AB28-89EDEB61ED68}" type="slidenum">
              <a:rPr lang="en-IN" smtClean="0"/>
              <a:t>‹#›</a:t>
            </a:fld>
            <a:endParaRPr lang="en-IN"/>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endParaRPr lang="en-IN"/>
          </a:p>
        </p:txBody>
      </p:sp>
    </p:spTree>
    <p:extLst>
      <p:ext uri="{BB962C8B-B14F-4D97-AF65-F5344CB8AC3E}">
        <p14:creationId xmlns:p14="http://schemas.microsoft.com/office/powerpoint/2010/main" val="113802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71038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352333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3E8CEB85-4A9E-43BE-AB28-89EDEB61ED68}" type="slidenum">
              <a:rPr lang="en-IN" smtClean="0"/>
              <a:t>‹#›</a:t>
            </a:fld>
            <a:endParaRPr lang="en-IN"/>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19585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3E8CEB85-4A9E-43BE-AB28-89EDEB61ED68}" type="slidenum">
              <a:rPr lang="en-IN" smtClean="0"/>
              <a:t>‹#›</a:t>
            </a:fld>
            <a:endParaRPr lang="en-IN"/>
          </a:p>
        </p:txBody>
      </p:sp>
    </p:spTree>
    <p:extLst>
      <p:ext uri="{BB962C8B-B14F-4D97-AF65-F5344CB8AC3E}">
        <p14:creationId xmlns:p14="http://schemas.microsoft.com/office/powerpoint/2010/main" val="319080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3E8CEB85-4A9E-43BE-AB28-89EDEB61ED68}" type="slidenum">
              <a:rPr lang="en-IN" smtClean="0"/>
              <a:t>‹#›</a:t>
            </a:fld>
            <a:endParaRPr lang="en-IN"/>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endParaRPr lang="en-IN"/>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61037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Lst>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4A71EB3-2B25-C5FC-3821-BB46B8DC5CAB}"/>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84AB8EC2-5E5A-8534-490D-D3C41EB16075}"/>
              </a:ext>
            </a:extLst>
          </p:cNvPr>
          <p:cNvSpPr>
            <a:spLocks noGrp="1"/>
          </p:cNvSpPr>
          <p:nvPr>
            <p:ph type="ctrTitle"/>
          </p:nvPr>
        </p:nvSpPr>
        <p:spPr>
          <a:xfrm>
            <a:off x="305333" y="606749"/>
            <a:ext cx="5094916" cy="3204134"/>
          </a:xfrm>
        </p:spPr>
        <p:txBody>
          <a:bodyPr anchor="b">
            <a:normAutofit/>
          </a:bodyPr>
          <a:lstStyle/>
          <a:p>
            <a:pPr algn="l"/>
            <a:r>
              <a:rPr lang="en-US" dirty="0">
                <a:latin typeface="Rockwell" panose="02060603020205020403" pitchFamily="18" charset="0"/>
              </a:rPr>
              <a:t>KEYLOGGER</a:t>
            </a:r>
            <a:br>
              <a:rPr lang="en-US" dirty="0">
                <a:latin typeface="Rockwell" panose="02060603020205020403" pitchFamily="18" charset="0"/>
              </a:rPr>
            </a:br>
            <a:endParaRPr lang="en-US" dirty="0"/>
          </a:p>
        </p:txBody>
      </p:sp>
      <p:sp>
        <p:nvSpPr>
          <p:cNvPr id="4" name="Subtitle 3">
            <a:extLst>
              <a:ext uri="{FF2B5EF4-FFF2-40B4-BE49-F238E27FC236}">
                <a16:creationId xmlns:a16="http://schemas.microsoft.com/office/drawing/2014/main" id="{52C93F23-095D-054E-3023-2D2B69360203}"/>
              </a:ext>
            </a:extLst>
          </p:cNvPr>
          <p:cNvSpPr>
            <a:spLocks noGrp="1"/>
          </p:cNvSpPr>
          <p:nvPr>
            <p:ph type="subTitle" idx="1"/>
          </p:nvPr>
        </p:nvSpPr>
        <p:spPr>
          <a:xfrm>
            <a:off x="477980" y="4015946"/>
            <a:ext cx="4023359" cy="2065117"/>
          </a:xfrm>
        </p:spPr>
        <p:txBody>
          <a:bodyPr>
            <a:normAutofit/>
          </a:bodyPr>
          <a:lstStyle/>
          <a:p>
            <a:pPr algn="l"/>
            <a:r>
              <a:rPr lang="en-US" sz="1300" dirty="0"/>
              <a:t>Presented By:</a:t>
            </a:r>
          </a:p>
          <a:p>
            <a:pPr algn="l"/>
            <a:r>
              <a:rPr lang="en-US" sz="1300" dirty="0"/>
              <a:t>Siddharth T.V</a:t>
            </a:r>
          </a:p>
          <a:p>
            <a:pPr algn="l"/>
            <a:r>
              <a:rPr lang="en-US" sz="1300" dirty="0" err="1"/>
              <a:t>Anjalai</a:t>
            </a:r>
            <a:r>
              <a:rPr lang="en-US" sz="1300" dirty="0"/>
              <a:t> Ammal Mahalingam Engineering College</a:t>
            </a:r>
          </a:p>
          <a:p>
            <a:pPr algn="l"/>
            <a:r>
              <a:rPr lang="en-US" sz="1300" cap="none" dirty="0">
                <a:latin typeface="Tahoma" panose="020B0604030504040204" pitchFamily="34" charset="0"/>
                <a:ea typeface="Tahoma" panose="020B0604030504040204" pitchFamily="34" charset="0"/>
                <a:cs typeface="Tahoma" panose="020B0604030504040204" pitchFamily="34" charset="0"/>
              </a:rPr>
              <a:t>“Information Technology”</a:t>
            </a:r>
          </a:p>
          <a:p>
            <a:pPr algn="l"/>
            <a:endParaRPr lang="en-US" sz="1300" dirty="0"/>
          </a:p>
          <a:p>
            <a:pPr algn="l"/>
            <a:endParaRPr lang="en-IN" sz="1300" dirty="0"/>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339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itle 1">
            <a:extLst>
              <a:ext uri="{FF2B5EF4-FFF2-40B4-BE49-F238E27FC236}">
                <a16:creationId xmlns:a16="http://schemas.microsoft.com/office/drawing/2014/main" id="{B9088E0A-0C21-2C02-36D1-A54083CDADBB}"/>
              </a:ext>
            </a:extLst>
          </p:cNvPr>
          <p:cNvSpPr>
            <a:spLocks noGrp="1"/>
          </p:cNvSpPr>
          <p:nvPr>
            <p:ph type="title"/>
          </p:nvPr>
        </p:nvSpPr>
        <p:spPr>
          <a:xfrm>
            <a:off x="838200" y="669925"/>
            <a:ext cx="4508946" cy="1325563"/>
          </a:xfrm>
        </p:spPr>
        <p:txBody>
          <a:bodyPr anchor="b">
            <a:normAutofit/>
          </a:bodyPr>
          <a:lstStyle/>
          <a:p>
            <a:pPr algn="r"/>
            <a:r>
              <a:rPr lang="en-US" dirty="0"/>
              <a:t>CONCLUTION</a:t>
            </a:r>
            <a:endParaRPr lang="en-US"/>
          </a:p>
        </p:txBody>
      </p:sp>
      <p:cxnSp>
        <p:nvCxnSpPr>
          <p:cNvPr id="24" name="Straight Connector 2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F9709106-F9AD-C19D-19F1-3C5C15236751}"/>
              </a:ext>
            </a:extLst>
          </p:cNvPr>
          <p:cNvSpPr>
            <a:spLocks noGrp="1"/>
          </p:cNvSpPr>
          <p:nvPr>
            <p:ph idx="1"/>
          </p:nvPr>
        </p:nvSpPr>
        <p:spPr>
          <a:xfrm>
            <a:off x="1392667" y="2398957"/>
            <a:ext cx="9406666" cy="3526144"/>
          </a:xfrm>
        </p:spPr>
        <p:txBody>
          <a:bodyPr>
            <a:normAutofit/>
          </a:bodyPr>
          <a:lstStyle/>
          <a:p>
            <a:pPr>
              <a:lnSpc>
                <a:spcPct val="140000"/>
              </a:lnSpc>
            </a:pPr>
            <a:r>
              <a:rPr lang="en-US" sz="1700">
                <a:latin typeface="Söhn"/>
                <a:ea typeface="Calibri" panose="020F0502020204030204" pitchFamily="34" charset="0"/>
                <a:cs typeface="Calibri" panose="020F0502020204030204" pitchFamily="34" charset="0"/>
              </a:rPr>
              <a:t>In conclusion, the implementation of a key logger involves several crucial considerations to ensure its effectiveness, security, and ethical compliance. By capturing keystrokes discreetly and securely, a key logger can serve various purposes, including monitoring user activity for productivity tracking or security purposes. However, it's essential to prioritize user privacy and adhere to legal regulations governing data collection and monitoring practices.</a:t>
            </a:r>
          </a:p>
          <a:p>
            <a:pPr>
              <a:lnSpc>
                <a:spcPct val="140000"/>
              </a:lnSpc>
            </a:pPr>
            <a:r>
              <a:rPr lang="en-US" sz="1700">
                <a:latin typeface="Söhn"/>
                <a:ea typeface="Calibri" panose="020F0502020204030204" pitchFamily="34" charset="0"/>
                <a:cs typeface="Calibri" panose="020F0502020204030204" pitchFamily="34" charset="0"/>
              </a:rPr>
              <a:t>Throughout the implementation process, factors such as data encryption, stealth capabilities, and thorough testing play vital roles in creating a reliable and functional key logger. Additionally, providing clear documentation, user support, and ongoing maintenance are essential for a successful deployment.</a:t>
            </a:r>
          </a:p>
        </p:txBody>
      </p:sp>
      <p:sp>
        <p:nvSpPr>
          <p:cNvPr id="26" name="Rectangle 25">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71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61CCBE9-2EB1-0378-4177-C66EC3264087}"/>
              </a:ext>
            </a:extLst>
          </p:cNvPr>
          <p:cNvSpPr>
            <a:spLocks noGrp="1"/>
          </p:cNvSpPr>
          <p:nvPr>
            <p:ph type="title"/>
          </p:nvPr>
        </p:nvSpPr>
        <p:spPr>
          <a:xfrm>
            <a:off x="838200" y="669925"/>
            <a:ext cx="4508946" cy="1325563"/>
          </a:xfrm>
        </p:spPr>
        <p:txBody>
          <a:bodyPr anchor="b">
            <a:normAutofit/>
          </a:bodyPr>
          <a:lstStyle/>
          <a:p>
            <a:pPr algn="r"/>
            <a:r>
              <a:rPr lang="en-US"/>
              <a:t>FUTURE SCOPE </a:t>
            </a:r>
            <a:endParaRPr lang="en-IN"/>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EC6D6B-4D59-4939-55E6-C645715025B3}"/>
              </a:ext>
            </a:extLst>
          </p:cNvPr>
          <p:cNvSpPr>
            <a:spLocks noGrp="1"/>
          </p:cNvSpPr>
          <p:nvPr>
            <p:ph idx="1"/>
          </p:nvPr>
        </p:nvSpPr>
        <p:spPr>
          <a:xfrm>
            <a:off x="1392667" y="2398957"/>
            <a:ext cx="9406666" cy="3526144"/>
          </a:xfrm>
        </p:spPr>
        <p:txBody>
          <a:bodyPr>
            <a:normAutofit/>
          </a:bodyPr>
          <a:lstStyle/>
          <a:p>
            <a:pPr>
              <a:lnSpc>
                <a:spcPct val="140000"/>
              </a:lnSpc>
            </a:pPr>
            <a:r>
              <a:rPr lang="en-US" sz="1700"/>
              <a:t>A key logger is a software tool designed to capture and record keystrokes entered on a computer keyboard. Key logger software typically offers a range of features to effectively monitor user activity, including logging of keystrokes in real-time, capturing screenshots, recording clipboard activity, tracking application usage, and providing detailed reports on user behavior. Additionally, advanced key loggers may offer stealth capabilities to operate discreetly, encryption to secure captured data, and remote monitoring capabilities for real-time access to logged information from anywhere. These features collectively empower key loggers to serve various purposes, including parental control, employee monitoring, cybersecurity analysis, and forensic investigations, while emphasizing user privacy, legal compliance, and data security.</a:t>
            </a:r>
            <a:endParaRPr lang="en-IN" sz="1700"/>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133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4" name="Title 3">
            <a:extLst>
              <a:ext uri="{FF2B5EF4-FFF2-40B4-BE49-F238E27FC236}">
                <a16:creationId xmlns:a16="http://schemas.microsoft.com/office/drawing/2014/main" id="{AE1B67B9-482C-0244-C572-A73B665DFD98}"/>
              </a:ext>
            </a:extLst>
          </p:cNvPr>
          <p:cNvSpPr>
            <a:spLocks noGrp="1"/>
          </p:cNvSpPr>
          <p:nvPr>
            <p:ph type="ctrTitle"/>
          </p:nvPr>
        </p:nvSpPr>
        <p:spPr>
          <a:xfrm>
            <a:off x="1932903" y="949325"/>
            <a:ext cx="8071706" cy="2387600"/>
          </a:xfrm>
        </p:spPr>
        <p:txBody>
          <a:bodyPr>
            <a:normAutofit/>
          </a:bodyPr>
          <a:lstStyle/>
          <a:p>
            <a:pPr algn="l"/>
            <a:r>
              <a:rPr lang="en-IN" sz="6600"/>
              <a:t>THANK YOU</a:t>
            </a:r>
          </a:p>
        </p:txBody>
      </p:sp>
      <p:cxnSp>
        <p:nvCxnSpPr>
          <p:cNvPr id="11" name="Straight Connector 10">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97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mplex maths formulae on a blackboard">
            <a:extLst>
              <a:ext uri="{FF2B5EF4-FFF2-40B4-BE49-F238E27FC236}">
                <a16:creationId xmlns:a16="http://schemas.microsoft.com/office/drawing/2014/main" id="{3625EFAD-2510-D1F9-DD89-CC2787C26DEA}"/>
              </a:ext>
            </a:extLst>
          </p:cNvPr>
          <p:cNvPicPr>
            <a:picLocks noChangeAspect="1"/>
          </p:cNvPicPr>
          <p:nvPr/>
        </p:nvPicPr>
        <p:blipFill rotWithShape="1">
          <a:blip r:embed="rId2"/>
          <a:srcRect r="7716" b="-1"/>
          <a:stretch/>
        </p:blipFill>
        <p:spPr>
          <a:xfrm>
            <a:off x="3522468" y="10"/>
            <a:ext cx="8669532" cy="6857990"/>
          </a:xfrm>
          <a:prstGeom prst="rect">
            <a:avLst/>
          </a:prstGeom>
        </p:spPr>
      </p:pic>
      <p:sp>
        <p:nvSpPr>
          <p:cNvPr id="20" name="Rectangle 1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6B55D7F-C07B-9F87-CA3C-4A0CD4698412}"/>
              </a:ext>
            </a:extLst>
          </p:cNvPr>
          <p:cNvSpPr>
            <a:spLocks noGrp="1"/>
          </p:cNvSpPr>
          <p:nvPr>
            <p:ph type="title"/>
          </p:nvPr>
        </p:nvSpPr>
        <p:spPr>
          <a:xfrm>
            <a:off x="371094" y="1161288"/>
            <a:ext cx="3438144" cy="1124712"/>
          </a:xfrm>
        </p:spPr>
        <p:txBody>
          <a:bodyPr anchor="b">
            <a:normAutofit/>
          </a:bodyPr>
          <a:lstStyle/>
          <a:p>
            <a:r>
              <a:rPr lang="en-US" sz="2800"/>
              <a:t>OUTLINE :</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2">
            <a:extLst>
              <a:ext uri="{FF2B5EF4-FFF2-40B4-BE49-F238E27FC236}">
                <a16:creationId xmlns:a16="http://schemas.microsoft.com/office/drawing/2014/main" id="{CCD9E70A-C1CF-19B5-C403-5DA0C47A9153}"/>
              </a:ext>
            </a:extLst>
          </p:cNvPr>
          <p:cNvSpPr>
            <a:spLocks noGrp="1"/>
          </p:cNvSpPr>
          <p:nvPr>
            <p:ph idx="1"/>
          </p:nvPr>
        </p:nvSpPr>
        <p:spPr>
          <a:xfrm>
            <a:off x="371094" y="2718054"/>
            <a:ext cx="3438906" cy="3207258"/>
          </a:xfrm>
        </p:spPr>
        <p:txBody>
          <a:bodyPr anchor="t">
            <a:normAutofit/>
          </a:bodyPr>
          <a:lstStyle/>
          <a:p>
            <a:pPr>
              <a:lnSpc>
                <a:spcPct val="140000"/>
              </a:lnSpc>
              <a:buFont typeface="Wingdings" panose="020B0604020202020204" pitchFamily="34" charset="0"/>
              <a:buChar char="ü"/>
            </a:pPr>
            <a:r>
              <a:rPr lang="en-US" sz="1300">
                <a:ea typeface="+mn-lt"/>
                <a:cs typeface="+mn-lt"/>
              </a:rPr>
              <a:t>Problem Statement</a:t>
            </a:r>
            <a:endParaRPr lang="en-US" sz="1300"/>
          </a:p>
          <a:p>
            <a:pPr>
              <a:lnSpc>
                <a:spcPct val="140000"/>
              </a:lnSpc>
              <a:buFont typeface="Wingdings" panose="020B0604020202020204" pitchFamily="34" charset="0"/>
              <a:buChar char="ü"/>
            </a:pPr>
            <a:r>
              <a:rPr lang="en-US" sz="1300">
                <a:ea typeface="+mn-lt"/>
                <a:cs typeface="+mn-lt"/>
              </a:rPr>
              <a:t>Proposed Solution</a:t>
            </a:r>
            <a:endParaRPr lang="en-US" sz="1300"/>
          </a:p>
          <a:p>
            <a:pPr>
              <a:lnSpc>
                <a:spcPct val="140000"/>
              </a:lnSpc>
              <a:buFont typeface="Wingdings" panose="020B0604020202020204" pitchFamily="34" charset="0"/>
              <a:buChar char="ü"/>
            </a:pPr>
            <a:r>
              <a:rPr lang="en-US" sz="1300">
                <a:ea typeface="+mn-lt"/>
                <a:cs typeface="+mn-lt"/>
              </a:rPr>
              <a:t>System Development Approach  </a:t>
            </a:r>
          </a:p>
          <a:p>
            <a:pPr>
              <a:lnSpc>
                <a:spcPct val="140000"/>
              </a:lnSpc>
              <a:buFont typeface="Wingdings" panose="020B0604020202020204" pitchFamily="34" charset="0"/>
              <a:buChar char="ü"/>
            </a:pPr>
            <a:r>
              <a:rPr lang="en-US" sz="1300">
                <a:ea typeface="+mn-lt"/>
                <a:cs typeface="+mn-lt"/>
              </a:rPr>
              <a:t>Algorithm &amp; Deployment  </a:t>
            </a:r>
            <a:endParaRPr lang="en-US" sz="1300"/>
          </a:p>
          <a:p>
            <a:pPr>
              <a:lnSpc>
                <a:spcPct val="140000"/>
              </a:lnSpc>
              <a:buFont typeface="Wingdings" panose="020B0604020202020204" pitchFamily="34" charset="0"/>
              <a:buChar char="ü"/>
            </a:pPr>
            <a:r>
              <a:rPr lang="en-US" sz="1300">
                <a:ea typeface="+mn-lt"/>
                <a:cs typeface="+mn-lt"/>
              </a:rPr>
              <a:t>Result </a:t>
            </a:r>
            <a:endParaRPr lang="en-US" sz="1300"/>
          </a:p>
          <a:p>
            <a:pPr>
              <a:lnSpc>
                <a:spcPct val="140000"/>
              </a:lnSpc>
              <a:buFont typeface="Wingdings" panose="020B0604020202020204" pitchFamily="34" charset="0"/>
              <a:buChar char="ü"/>
            </a:pPr>
            <a:r>
              <a:rPr lang="en-US" sz="1300">
                <a:ea typeface="+mn-lt"/>
                <a:cs typeface="+mn-lt"/>
              </a:rPr>
              <a:t>Conclusion</a:t>
            </a:r>
            <a:endParaRPr lang="en-US" sz="1300"/>
          </a:p>
          <a:p>
            <a:pPr>
              <a:lnSpc>
                <a:spcPct val="140000"/>
              </a:lnSpc>
              <a:buFont typeface="Wingdings" panose="020B0604020202020204" pitchFamily="34" charset="0"/>
              <a:buChar char="ü"/>
            </a:pPr>
            <a:r>
              <a:rPr lang="en-US" sz="1300">
                <a:ea typeface="+mn-lt"/>
                <a:cs typeface="+mn-lt"/>
              </a:rPr>
              <a:t>Future Scope</a:t>
            </a:r>
            <a:endParaRPr lang="en-US" sz="1300"/>
          </a:p>
          <a:p>
            <a:pPr>
              <a:lnSpc>
                <a:spcPct val="140000"/>
              </a:lnSpc>
              <a:buFont typeface="Wingdings" panose="020B0604020202020204" pitchFamily="34" charset="0"/>
              <a:buChar char="ü"/>
            </a:pPr>
            <a:r>
              <a:rPr lang="en-US" sz="1300">
                <a:ea typeface="+mn-lt"/>
                <a:cs typeface="+mn-lt"/>
              </a:rPr>
              <a:t>References</a:t>
            </a:r>
            <a:endParaRPr lang="en-US" sz="1300"/>
          </a:p>
          <a:p>
            <a:pPr>
              <a:lnSpc>
                <a:spcPct val="140000"/>
              </a:lnSpc>
            </a:pPr>
            <a:endParaRPr lang="en-US" sz="1300"/>
          </a:p>
        </p:txBody>
      </p:sp>
    </p:spTree>
    <p:extLst>
      <p:ext uri="{BB962C8B-B14F-4D97-AF65-F5344CB8AC3E}">
        <p14:creationId xmlns:p14="http://schemas.microsoft.com/office/powerpoint/2010/main" val="290120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Closeup of a keyboard">
            <a:extLst>
              <a:ext uri="{FF2B5EF4-FFF2-40B4-BE49-F238E27FC236}">
                <a16:creationId xmlns:a16="http://schemas.microsoft.com/office/drawing/2014/main" id="{42B44666-3C69-E0E8-7345-3BD983C3A279}"/>
              </a:ext>
            </a:extLst>
          </p:cNvPr>
          <p:cNvPicPr>
            <a:picLocks noChangeAspect="1"/>
          </p:cNvPicPr>
          <p:nvPr/>
        </p:nvPicPr>
        <p:blipFill rotWithShape="1">
          <a:blip r:embed="rId2">
            <a:alphaModFix amt="40000"/>
          </a:blip>
          <a:srcRect b="13128"/>
          <a:stretch/>
        </p:blipFill>
        <p:spPr>
          <a:xfrm>
            <a:off x="20" y="10"/>
            <a:ext cx="12191979" cy="6857990"/>
          </a:xfrm>
          <a:prstGeom prst="rect">
            <a:avLst/>
          </a:prstGeom>
        </p:spPr>
      </p:pic>
      <p:sp>
        <p:nvSpPr>
          <p:cNvPr id="24" name="Title 23">
            <a:extLst>
              <a:ext uri="{FF2B5EF4-FFF2-40B4-BE49-F238E27FC236}">
                <a16:creationId xmlns:a16="http://schemas.microsoft.com/office/drawing/2014/main" id="{31F5AE53-72FB-9471-4931-0B95ED02CDCB}"/>
              </a:ext>
            </a:extLst>
          </p:cNvPr>
          <p:cNvSpPr>
            <a:spLocks noGrp="1"/>
          </p:cNvSpPr>
          <p:nvPr>
            <p:ph type="title"/>
          </p:nvPr>
        </p:nvSpPr>
        <p:spPr>
          <a:xfrm>
            <a:off x="841249" y="941832"/>
            <a:ext cx="10506456" cy="2057400"/>
          </a:xfrm>
        </p:spPr>
        <p:txBody>
          <a:bodyPr vert="horz" lIns="91440" tIns="45720" rIns="91440" bIns="45720" rtlCol="0" anchor="b">
            <a:normAutofit/>
          </a:bodyPr>
          <a:lstStyle/>
          <a:p>
            <a:r>
              <a:rPr lang="en-US" sz="5000"/>
              <a:t>PROBLEM STATEMENT</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ext Placeholder 24">
            <a:extLst>
              <a:ext uri="{FF2B5EF4-FFF2-40B4-BE49-F238E27FC236}">
                <a16:creationId xmlns:a16="http://schemas.microsoft.com/office/drawing/2014/main" id="{76F68F52-FA16-F25B-31F9-895BEF2B6BB5}"/>
              </a:ext>
            </a:extLst>
          </p:cNvPr>
          <p:cNvSpPr>
            <a:spLocks noGrp="1"/>
          </p:cNvSpPr>
          <p:nvPr>
            <p:ph type="body" idx="1"/>
          </p:nvPr>
        </p:nvSpPr>
        <p:spPr>
          <a:xfrm>
            <a:off x="841248" y="3502152"/>
            <a:ext cx="10506456" cy="2670048"/>
          </a:xfrm>
        </p:spPr>
        <p:txBody>
          <a:bodyPr vert="horz" lIns="91440" tIns="45720" rIns="91440" bIns="45720" rtlCol="0">
            <a:normAutofit/>
          </a:bodyPr>
          <a:lstStyle/>
          <a:p>
            <a:pPr marL="0" indent="-228600">
              <a:buFont typeface="Arial" panose="020B0604020202020204" pitchFamily="34" charset="0"/>
              <a:buChar char="•"/>
            </a:pPr>
            <a:r>
              <a:rPr lang="en-US" sz="2000">
                <a:effectLst/>
                <a:cs typeface="+mn-cs"/>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sz="2000">
              <a:cs typeface="+mn-cs"/>
            </a:endParaRPr>
          </a:p>
        </p:txBody>
      </p:sp>
    </p:spTree>
    <p:extLst>
      <p:ext uri="{BB962C8B-B14F-4D97-AF65-F5344CB8AC3E}">
        <p14:creationId xmlns:p14="http://schemas.microsoft.com/office/powerpoint/2010/main" val="383417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5C823-6BC6-3C88-E067-23778E5C18FD}"/>
              </a:ext>
            </a:extLst>
          </p:cNvPr>
          <p:cNvSpPr>
            <a:spLocks noGrp="1"/>
          </p:cNvSpPr>
          <p:nvPr>
            <p:ph type="ctrTitle"/>
          </p:nvPr>
        </p:nvSpPr>
        <p:spPr>
          <a:xfrm>
            <a:off x="135924" y="136526"/>
            <a:ext cx="11837773" cy="631824"/>
          </a:xfrm>
        </p:spPr>
        <p:txBody>
          <a:bodyPr/>
          <a:lstStyle/>
          <a:p>
            <a:r>
              <a:rPr lang="en-US"/>
              <a:t>PROPOSED SOLUTION</a:t>
            </a:r>
            <a:endParaRPr lang="en-IN" dirty="0"/>
          </a:p>
        </p:txBody>
      </p:sp>
      <p:sp>
        <p:nvSpPr>
          <p:cNvPr id="5" name="Text Placeholder 4">
            <a:extLst>
              <a:ext uri="{FF2B5EF4-FFF2-40B4-BE49-F238E27FC236}">
                <a16:creationId xmlns:a16="http://schemas.microsoft.com/office/drawing/2014/main" id="{85DAFAF8-C049-28F5-FE8F-0A45A4F24AFF}"/>
              </a:ext>
            </a:extLst>
          </p:cNvPr>
          <p:cNvSpPr>
            <a:spLocks noGrp="1"/>
          </p:cNvSpPr>
          <p:nvPr>
            <p:ph type="subTitle" idx="1"/>
          </p:nvPr>
        </p:nvSpPr>
        <p:spPr>
          <a:xfrm>
            <a:off x="135924" y="768350"/>
            <a:ext cx="11837773" cy="5449331"/>
          </a:xfrm>
        </p:spPr>
        <p:txBody>
          <a:bodyPr>
            <a:noAutofit/>
          </a:bodyPr>
          <a:lstStyle/>
          <a:p>
            <a:pPr>
              <a:lnSpc>
                <a:spcPct val="100000"/>
              </a:lnSpc>
              <a:spcAft>
                <a:spcPts val="800"/>
              </a:spcAft>
            </a:pPr>
            <a:r>
              <a:rPr lang="en-US"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Basic Keylogger:</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a simple keylogger that captures all keystrokes (including special keys) and saves them to a log file. Use the pynput library to listen for key events. Save the captured keys to a text file (e.g., “log.txt”). Implement graceful exit (e.g., stop logging when the Escape key is pressed).</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Advanced Features:</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Add timestamping to each logged keystroke. Encrypt the log file for security. Implement remote reporting (send logs to a server or email) for monitoring purposes.</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Ethical Considerations:</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Always use keyloggers responsibly and legally. Obtain proper consent before deploying a keylogger. Educate users about the purpose and scope of monitoring.</a:t>
            </a:r>
          </a:p>
          <a:p>
            <a:pPr>
              <a:lnSpc>
                <a:spcPct val="100000"/>
              </a:lnSpc>
              <a:spcAft>
                <a:spcPts val="800"/>
              </a:spcAft>
            </a:pPr>
            <a:r>
              <a:rPr lang="en-US"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Timestamping:</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Enhance your keylogger by adding timestamps to each logged keystroke. Use the datetime module to record the exact time when a key was pressed. Include the timestamp in the log file alongside the corresponding key.</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Encryption:</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Consider encrypting the log file to protect sensitive information. Use encryption libraries (e.g., cryptography) to secure the log data. Encrypt the log content before writing it to the file and decrypt it when needed.</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754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Graph on document with pen">
            <a:extLst>
              <a:ext uri="{FF2B5EF4-FFF2-40B4-BE49-F238E27FC236}">
                <a16:creationId xmlns:a16="http://schemas.microsoft.com/office/drawing/2014/main" id="{49EA54BB-F61A-E601-E07B-04C64B21A053}"/>
              </a:ext>
            </a:extLst>
          </p:cNvPr>
          <p:cNvPicPr>
            <a:picLocks noChangeAspect="1"/>
          </p:cNvPicPr>
          <p:nvPr/>
        </p:nvPicPr>
        <p:blipFill rotWithShape="1">
          <a:blip r:embed="rId2">
            <a:alphaModFix amt="40000"/>
          </a:blip>
          <a:srcRect t="1415" b="14315"/>
          <a:stretch/>
        </p:blipFill>
        <p:spPr>
          <a:xfrm>
            <a:off x="-1514" y="10"/>
            <a:ext cx="12191979" cy="6857990"/>
          </a:xfrm>
          <a:prstGeom prst="rect">
            <a:avLst/>
          </a:prstGeom>
        </p:spPr>
      </p:pic>
      <p:sp>
        <p:nvSpPr>
          <p:cNvPr id="4" name="Title 3">
            <a:extLst>
              <a:ext uri="{FF2B5EF4-FFF2-40B4-BE49-F238E27FC236}">
                <a16:creationId xmlns:a16="http://schemas.microsoft.com/office/drawing/2014/main" id="{C375F760-E111-FE6B-BD59-B90081EE7D42}"/>
              </a:ext>
            </a:extLst>
          </p:cNvPr>
          <p:cNvSpPr>
            <a:spLocks noGrp="1"/>
          </p:cNvSpPr>
          <p:nvPr>
            <p:ph type="title"/>
          </p:nvPr>
        </p:nvSpPr>
        <p:spPr>
          <a:xfrm>
            <a:off x="838200" y="365125"/>
            <a:ext cx="10515600" cy="1325563"/>
          </a:xfrm>
        </p:spPr>
        <p:txBody>
          <a:bodyPr>
            <a:normAutofit/>
          </a:bodyPr>
          <a:lstStyle/>
          <a:p>
            <a:r>
              <a:rPr lang="en-IN" sz="4200"/>
              <a:t>SYSTEM DEVELOPMENT APPROACH</a:t>
            </a:r>
          </a:p>
        </p:txBody>
      </p:sp>
      <p:sp>
        <p:nvSpPr>
          <p:cNvPr id="29"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162EE65-C76D-EC68-1924-333709BE916D}"/>
              </a:ext>
            </a:extLst>
          </p:cNvPr>
          <p:cNvSpPr>
            <a:spLocks noGrp="1"/>
          </p:cNvSpPr>
          <p:nvPr>
            <p:ph idx="1"/>
          </p:nvPr>
        </p:nvSpPr>
        <p:spPr>
          <a:xfrm>
            <a:off x="838200" y="2004446"/>
            <a:ext cx="10515600" cy="4176897"/>
          </a:xfrm>
        </p:spPr>
        <p:txBody>
          <a:bodyPr>
            <a:normAutofit/>
          </a:bodyPr>
          <a:lstStyle/>
          <a:p>
            <a:pPr>
              <a:lnSpc>
                <a:spcPct val="140000"/>
              </a:lnSpc>
            </a:pPr>
            <a:r>
              <a:rPr lang="en-US" sz="1200" dirty="0"/>
              <a:t>Objective: The primary goal of our keylogger is to capture keystrokes made by the user and log them for further analysis or monitoring.</a:t>
            </a:r>
          </a:p>
          <a:p>
            <a:pPr marL="0" indent="0">
              <a:lnSpc>
                <a:spcPct val="140000"/>
              </a:lnSpc>
              <a:buNone/>
            </a:pPr>
            <a:r>
              <a:rPr lang="en-US" sz="1200" b="1" dirty="0"/>
              <a:t>Key Listener</a:t>
            </a:r>
            <a:r>
              <a:rPr lang="en-US" sz="1200" dirty="0"/>
              <a:t>:</a:t>
            </a:r>
          </a:p>
          <a:p>
            <a:pPr>
              <a:lnSpc>
                <a:spcPct val="140000"/>
              </a:lnSpc>
            </a:pPr>
            <a:r>
              <a:rPr lang="en-US" sz="1200" dirty="0"/>
              <a:t>We’ll use the </a:t>
            </a:r>
            <a:r>
              <a:rPr lang="en-US" sz="1200"/>
              <a:t>pynput</a:t>
            </a:r>
            <a:r>
              <a:rPr lang="en-US" sz="1200" dirty="0"/>
              <a:t> library to listen for key events (both key presses and releases).</a:t>
            </a:r>
          </a:p>
          <a:p>
            <a:pPr>
              <a:lnSpc>
                <a:spcPct val="140000"/>
              </a:lnSpc>
            </a:pPr>
            <a:r>
              <a:rPr lang="en-US" sz="1200" dirty="0"/>
              <a:t>The key listener will run in the background, capturing keystrokes without disrupting the user’s normal activities.</a:t>
            </a:r>
          </a:p>
          <a:p>
            <a:pPr marL="0" indent="0">
              <a:lnSpc>
                <a:spcPct val="140000"/>
              </a:lnSpc>
              <a:buNone/>
            </a:pPr>
            <a:r>
              <a:rPr lang="en-US" sz="1200" b="1" dirty="0"/>
              <a:t>Data Storage</a:t>
            </a:r>
            <a:r>
              <a:rPr lang="en-US" sz="1200" dirty="0"/>
              <a:t>:</a:t>
            </a:r>
          </a:p>
          <a:p>
            <a:pPr>
              <a:lnSpc>
                <a:spcPct val="140000"/>
              </a:lnSpc>
            </a:pPr>
            <a:r>
              <a:rPr lang="en-US" sz="1200" dirty="0"/>
              <a:t>We’ll save the captured keystrokes to a log file (e.g., “log.txt”).</a:t>
            </a:r>
          </a:p>
          <a:p>
            <a:pPr>
              <a:lnSpc>
                <a:spcPct val="140000"/>
              </a:lnSpc>
            </a:pPr>
            <a:r>
              <a:rPr lang="en-US" sz="1200" dirty="0"/>
              <a:t>Each key press will be recorded along with a timestamp (optional).</a:t>
            </a:r>
          </a:p>
          <a:p>
            <a:pPr marL="0" indent="0">
              <a:lnSpc>
                <a:spcPct val="140000"/>
              </a:lnSpc>
              <a:buNone/>
            </a:pPr>
            <a:r>
              <a:rPr lang="en-US" sz="1200" b="1" dirty="0"/>
              <a:t>User Interface (Optional):</a:t>
            </a:r>
          </a:p>
          <a:p>
            <a:pPr marL="0" indent="0">
              <a:lnSpc>
                <a:spcPct val="140000"/>
              </a:lnSpc>
              <a:buNone/>
            </a:pPr>
            <a:r>
              <a:rPr lang="en-US" sz="1200" dirty="0"/>
              <a:t>We can create a simple command-line interface (CLI) to start and stop the keylogger.</a:t>
            </a:r>
          </a:p>
          <a:p>
            <a:pPr marL="0" indent="0">
              <a:lnSpc>
                <a:spcPct val="140000"/>
              </a:lnSpc>
              <a:buNone/>
            </a:pPr>
            <a:r>
              <a:rPr lang="en-US" sz="1200" dirty="0"/>
              <a:t>The user can initiate the keylogger and terminate it when needed..</a:t>
            </a:r>
          </a:p>
          <a:p>
            <a:pPr>
              <a:lnSpc>
                <a:spcPct val="140000"/>
              </a:lnSpc>
            </a:pPr>
            <a:endParaRPr lang="en-US" sz="1200" dirty="0"/>
          </a:p>
          <a:p>
            <a:pPr>
              <a:lnSpc>
                <a:spcPct val="140000"/>
              </a:lnSpc>
            </a:pPr>
            <a:endParaRPr lang="en-IN" sz="1200" dirty="0"/>
          </a:p>
        </p:txBody>
      </p:sp>
    </p:spTree>
    <p:extLst>
      <p:ext uri="{BB962C8B-B14F-4D97-AF65-F5344CB8AC3E}">
        <p14:creationId xmlns:p14="http://schemas.microsoft.com/office/powerpoint/2010/main" val="75649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8654C55-20FA-FD05-1B7F-387453BC0CDA}"/>
              </a:ext>
            </a:extLst>
          </p:cNvPr>
          <p:cNvSpPr>
            <a:spLocks noGrp="1"/>
          </p:cNvSpPr>
          <p:nvPr>
            <p:ph type="title"/>
          </p:nvPr>
        </p:nvSpPr>
        <p:spPr>
          <a:xfrm>
            <a:off x="1167492" y="136526"/>
            <a:ext cx="9779183" cy="949324"/>
          </a:xfrm>
        </p:spPr>
        <p:txBody>
          <a:bodyPr/>
          <a:lstStyle/>
          <a:p>
            <a:r>
              <a:rPr lang="en-US" dirty="0"/>
              <a:t>ALGORITHM</a:t>
            </a:r>
          </a:p>
        </p:txBody>
      </p:sp>
      <p:sp>
        <p:nvSpPr>
          <p:cNvPr id="12" name="Content Placeholder 2">
            <a:extLst>
              <a:ext uri="{FF2B5EF4-FFF2-40B4-BE49-F238E27FC236}">
                <a16:creationId xmlns:a16="http://schemas.microsoft.com/office/drawing/2014/main" id="{8A8F9CB4-E380-4446-15A7-4C6EFB5827C8}"/>
              </a:ext>
            </a:extLst>
          </p:cNvPr>
          <p:cNvSpPr>
            <a:spLocks noGrp="1"/>
          </p:cNvSpPr>
          <p:nvPr>
            <p:ph idx="1"/>
          </p:nvPr>
        </p:nvSpPr>
        <p:spPr>
          <a:xfrm>
            <a:off x="963828" y="1421026"/>
            <a:ext cx="9662984" cy="4765073"/>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Initialization: Start the key logger program and initialize necessary variables.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Capture Keystrokes: Continuously monitor keyboard input to detect when keys are pressed.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Record Keystrokes: When a key is pressed, record the key itself and the time it was pressed.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Stealth Mode (Optional): Implement features to hide the key logger from the user's view, making it discreet.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 Data Storage: Store the recorded keystrokes securely, ensuring they are not lost.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6. Security Measures (Optional): Apply encryption to the stored data to protect it from unauthorized access.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7. Legal Compliance: Ensure that the key logger complies with relevant laws and regulations regarding user privacy and data collection.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8. Deployment and Monitoring: Deploy the key logger on the target system and monitor its operation to ensure it functions correctly and remains undetected</a:t>
            </a:r>
            <a:endParaRPr lang="en-US" dirty="0"/>
          </a:p>
        </p:txBody>
      </p:sp>
    </p:spTree>
    <p:extLst>
      <p:ext uri="{BB962C8B-B14F-4D97-AF65-F5344CB8AC3E}">
        <p14:creationId xmlns:p14="http://schemas.microsoft.com/office/powerpoint/2010/main" val="128085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3850518-2350-7580-ED57-09D4A7C59653}"/>
              </a:ext>
            </a:extLst>
          </p:cNvPr>
          <p:cNvSpPr>
            <a:spLocks noGrp="1"/>
          </p:cNvSpPr>
          <p:nvPr>
            <p:ph type="title"/>
          </p:nvPr>
        </p:nvSpPr>
        <p:spPr>
          <a:xfrm>
            <a:off x="1167492" y="0"/>
            <a:ext cx="9779183" cy="1057275"/>
          </a:xfrm>
        </p:spPr>
        <p:txBody>
          <a:bodyPr/>
          <a:lstStyle/>
          <a:p>
            <a:r>
              <a:rPr lang="en-US" dirty="0">
                <a:solidFill>
                  <a:schemeClr val="tx1"/>
                </a:solidFill>
              </a:rPr>
              <a:t>DEPLOYMENT APPROACH</a:t>
            </a:r>
          </a:p>
        </p:txBody>
      </p:sp>
      <p:graphicFrame>
        <p:nvGraphicFramePr>
          <p:cNvPr id="12" name="Content Placeholder 2">
            <a:extLst>
              <a:ext uri="{FF2B5EF4-FFF2-40B4-BE49-F238E27FC236}">
                <a16:creationId xmlns:a16="http://schemas.microsoft.com/office/drawing/2014/main" id="{7A1371CB-5F60-4DE8-94FE-2110F2122AB8}"/>
              </a:ext>
            </a:extLst>
          </p:cNvPr>
          <p:cNvGraphicFramePr>
            <a:graphicFrameLocks noGrp="1"/>
          </p:cNvGraphicFramePr>
          <p:nvPr>
            <p:ph idx="1"/>
          </p:nvPr>
        </p:nvGraphicFramePr>
        <p:xfrm>
          <a:off x="1167493" y="1328738"/>
          <a:ext cx="9779182" cy="473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907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426B85-8F8B-E2DA-5D8C-A83B1E64BF7A}"/>
              </a:ext>
            </a:extLst>
          </p:cNvPr>
          <p:cNvSpPr>
            <a:spLocks noGrp="1"/>
          </p:cNvSpPr>
          <p:nvPr>
            <p:ph type="ctrTitle"/>
          </p:nvPr>
        </p:nvSpPr>
        <p:spPr/>
        <p:txBody>
          <a:bodyPr/>
          <a:lstStyle/>
          <a:p>
            <a:r>
              <a:rPr lang="en-US" dirty="0"/>
              <a:t>RESULT</a:t>
            </a:r>
          </a:p>
        </p:txBody>
      </p:sp>
      <p:sp>
        <p:nvSpPr>
          <p:cNvPr id="10" name="Text Placeholder 2">
            <a:extLst>
              <a:ext uri="{FF2B5EF4-FFF2-40B4-BE49-F238E27FC236}">
                <a16:creationId xmlns:a16="http://schemas.microsoft.com/office/drawing/2014/main" id="{2091B470-6761-3DFB-8AEA-7AF779CFE6C8}"/>
              </a:ext>
            </a:extLst>
          </p:cNvPr>
          <p:cNvSpPr>
            <a:spLocks noGrp="1"/>
          </p:cNvSpPr>
          <p:nvPr>
            <p:ph type="subTitle" idx="1"/>
          </p:nvPr>
        </p:nvSpPr>
        <p:spPr/>
        <p:txBody>
          <a:bodyPr/>
          <a:lstStyle/>
          <a:p>
            <a:r>
              <a:rPr lang="en-US" b="0" i="0" dirty="0">
                <a:solidFill>
                  <a:srgbClr val="ECECEC"/>
                </a:solidFill>
                <a:effectLst/>
                <a:latin typeface="Söhne"/>
              </a:rPr>
              <a:t>The key logger implementation has been successfully completed according to the specified requirements. The key logger software is designed to capture keystrokes from the user's keyboard discreetly, record them, and store the data securely.</a:t>
            </a:r>
            <a:endParaRPr lang="en-US" dirty="0"/>
          </a:p>
        </p:txBody>
      </p:sp>
    </p:spTree>
    <p:extLst>
      <p:ext uri="{BB962C8B-B14F-4D97-AF65-F5344CB8AC3E}">
        <p14:creationId xmlns:p14="http://schemas.microsoft.com/office/powerpoint/2010/main" val="177817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557A7-AFDC-64D1-9C0C-4E21B4255888}"/>
              </a:ext>
            </a:extLst>
          </p:cNvPr>
          <p:cNvSpPr>
            <a:spLocks noGrp="1"/>
          </p:cNvSpPr>
          <p:nvPr>
            <p:ph type="title"/>
          </p:nvPr>
        </p:nvSpPr>
        <p:spPr/>
        <p:txBody>
          <a:bodyPr anchor="b">
            <a:normAutofit/>
          </a:bodyPr>
          <a:lstStyle/>
          <a:p>
            <a:r>
              <a:rPr lang="en-IN" dirty="0"/>
              <a:t>KEYLOGGER UI</a:t>
            </a:r>
          </a:p>
        </p:txBody>
      </p:sp>
      <p:pic>
        <p:nvPicPr>
          <p:cNvPr id="11" name="Content Placeholder 10">
            <a:extLst>
              <a:ext uri="{FF2B5EF4-FFF2-40B4-BE49-F238E27FC236}">
                <a16:creationId xmlns:a16="http://schemas.microsoft.com/office/drawing/2014/main" id="{5746206B-3B99-0663-F2DA-0CE976F27D54}"/>
              </a:ext>
            </a:extLst>
          </p:cNvPr>
          <p:cNvPicPr>
            <a:picLocks noGrp="1" noChangeAspect="1"/>
          </p:cNvPicPr>
          <p:nvPr>
            <p:ph idx="1"/>
          </p:nvPr>
        </p:nvPicPr>
        <p:blipFill rotWithShape="1">
          <a:blip r:embed="rId2"/>
          <a:stretch/>
        </p:blipFill>
        <p:spPr>
          <a:xfrm>
            <a:off x="1441945" y="2525713"/>
            <a:ext cx="2669186" cy="2828925"/>
          </a:xfrm>
          <a:prstGeom prst="rect">
            <a:avLst/>
          </a:prstGeom>
          <a:noFill/>
        </p:spPr>
      </p:pic>
      <p:pic>
        <p:nvPicPr>
          <p:cNvPr id="12" name="Content Placeholder 11">
            <a:extLst>
              <a:ext uri="{FF2B5EF4-FFF2-40B4-BE49-F238E27FC236}">
                <a16:creationId xmlns:a16="http://schemas.microsoft.com/office/drawing/2014/main" id="{710C564D-1045-6AB0-0E82-8D57714E3B3E}"/>
              </a:ext>
            </a:extLst>
          </p:cNvPr>
          <p:cNvPicPr>
            <a:picLocks noGrp="1" noChangeAspect="1"/>
          </p:cNvPicPr>
          <p:nvPr>
            <p:ph idx="10"/>
          </p:nvPr>
        </p:nvPicPr>
        <p:blipFill rotWithShape="1">
          <a:blip r:embed="rId3"/>
          <a:stretch/>
        </p:blipFill>
        <p:spPr>
          <a:xfrm>
            <a:off x="4888620" y="2525713"/>
            <a:ext cx="2762422" cy="2828925"/>
          </a:xfrm>
          <a:prstGeom prst="rect">
            <a:avLst/>
          </a:prstGeom>
          <a:noFill/>
        </p:spPr>
      </p:pic>
      <p:pic>
        <p:nvPicPr>
          <p:cNvPr id="13" name="Content Placeholder 12">
            <a:extLst>
              <a:ext uri="{FF2B5EF4-FFF2-40B4-BE49-F238E27FC236}">
                <a16:creationId xmlns:a16="http://schemas.microsoft.com/office/drawing/2014/main" id="{40D44C18-4C48-5250-1F28-B041630B63B9}"/>
              </a:ext>
            </a:extLst>
          </p:cNvPr>
          <p:cNvPicPr>
            <a:picLocks noGrp="1" noChangeAspect="1"/>
          </p:cNvPicPr>
          <p:nvPr>
            <p:ph idx="13"/>
          </p:nvPr>
        </p:nvPicPr>
        <p:blipFill rotWithShape="1">
          <a:blip r:embed="rId4"/>
          <a:stretch/>
        </p:blipFill>
        <p:spPr>
          <a:xfrm>
            <a:off x="8412681" y="2525713"/>
            <a:ext cx="2746926" cy="2828925"/>
          </a:xfrm>
          <a:prstGeom prst="rect">
            <a:avLst/>
          </a:prstGeom>
          <a:noFill/>
        </p:spPr>
      </p:pic>
    </p:spTree>
    <p:extLst>
      <p:ext uri="{BB962C8B-B14F-4D97-AF65-F5344CB8AC3E}">
        <p14:creationId xmlns:p14="http://schemas.microsoft.com/office/powerpoint/2010/main" val="719882926"/>
      </p:ext>
    </p:extLst>
  </p:cSld>
  <p:clrMapOvr>
    <a:masterClrMapping/>
  </p:clrMapOvr>
</p:sld>
</file>

<file path=ppt/theme/theme1.xml><?xml version="1.0" encoding="utf-8"?>
<a:theme xmlns:a="http://schemas.openxmlformats.org/drawingml/2006/main" name="Financial design">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Financial design</Template>
  <TotalTime>88</TotalTime>
  <Words>1042</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Courier New</vt:lpstr>
      <vt:lpstr>Rockwell</vt:lpstr>
      <vt:lpstr>Segoe UI Light</vt:lpstr>
      <vt:lpstr>Söhn</vt:lpstr>
      <vt:lpstr>Söhne</vt:lpstr>
      <vt:lpstr>Tahoma</vt:lpstr>
      <vt:lpstr>Tw Cen MT</vt:lpstr>
      <vt:lpstr>Wingdings</vt:lpstr>
      <vt:lpstr>Financial design</vt:lpstr>
      <vt:lpstr>KEYLOGGER </vt:lpstr>
      <vt:lpstr>OUTLINE :</vt:lpstr>
      <vt:lpstr>PROBLEM STATEMENT</vt:lpstr>
      <vt:lpstr>PROPOSED SOLUTION</vt:lpstr>
      <vt:lpstr>SYSTEM DEVELOPMENT APPROACH</vt:lpstr>
      <vt:lpstr>ALGORITHM</vt:lpstr>
      <vt:lpstr>DEPLOYMENT APPROACH</vt:lpstr>
      <vt:lpstr>RESULT</vt:lpstr>
      <vt:lpstr>KEYLOGGER UI</vt:lpstr>
      <vt:lpstr>CONCLUTION</vt:lpstr>
      <vt:lpstr>FUTURE SCOPE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 </dc:title>
  <dc:creator>Siva Bharathi</dc:creator>
  <cp:lastModifiedBy>Siva Bharathi</cp:lastModifiedBy>
  <cp:revision>2</cp:revision>
  <dcterms:created xsi:type="dcterms:W3CDTF">2024-04-04T13:50:38Z</dcterms:created>
  <dcterms:modified xsi:type="dcterms:W3CDTF">2024-04-04T16:02:00Z</dcterms:modified>
</cp:coreProperties>
</file>