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handoutMasterIdLst>
    <p:handoutMasterId r:id="rId7"/>
  </p:handoutMasterIdLst>
  <p:sldIdLst>
    <p:sldId id="256" r:id="rId2"/>
    <p:sldId id="257" r:id="rId3"/>
    <p:sldId id="258" r:id="rId4"/>
    <p:sldId id="259" r:id="rId5"/>
    <p:sldId id="260" r:id="rId6"/>
  </p:sldIdLst>
  <p:sldSz cx="8572500" cy="180006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C54854E7-9B3A-4D2B-B2E5-A3D97BCC109C}">
          <p14:sldIdLst>
            <p14:sldId id="256"/>
            <p14:sldId id="257"/>
            <p14:sldId id="258"/>
            <p14:sldId id="259"/>
            <p14:sldId id="2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17">
          <p15:clr>
            <a:srgbClr val="A4A3A4"/>
          </p15:clr>
        </p15:guide>
        <p15:guide id="2" orient="horz" pos="3220" userDrawn="1">
          <p15:clr>
            <a:srgbClr val="A4A3A4"/>
          </p15:clr>
        </p15:guide>
        <p15:guide id="3" orient="horz" pos="8822" userDrawn="1">
          <p15:clr>
            <a:srgbClr val="A4A3A4"/>
          </p15:clr>
        </p15:guide>
        <p15:guide id="4" pos="3902" userDrawn="1">
          <p15:clr>
            <a:srgbClr val="A4A3A4"/>
          </p15:clr>
        </p15:guide>
        <p15:guide id="5" pos="568" userDrawn="1">
          <p15:clr>
            <a:srgbClr val="A4A3A4"/>
          </p15:clr>
        </p15:guide>
        <p15:guide id="6" pos="483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1690"/>
    <a:srgbClr val="1B1593"/>
    <a:srgbClr val="1F147A"/>
    <a:srgbClr val="B889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344" autoAdjust="0"/>
  </p:normalViewPr>
  <p:slideViewPr>
    <p:cSldViewPr snapToGrid="0">
      <p:cViewPr varScale="1">
        <p:scale>
          <a:sx n="42" d="100"/>
          <a:sy n="42" d="100"/>
        </p:scale>
        <p:origin x="1254" y="90"/>
      </p:cViewPr>
      <p:guideLst>
        <p:guide orient="horz" pos="317"/>
        <p:guide orient="horz" pos="3220"/>
        <p:guide orient="horz" pos="8822"/>
        <p:guide pos="3902"/>
        <p:guide pos="568"/>
        <p:guide pos="483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2" d="100"/>
          <a:sy n="72" d="100"/>
        </p:scale>
        <p:origin x="1806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FEF850-2473-4ADE-AE24-CC5ED1E2A065}" type="datetimeFigureOut">
              <a:rPr lang="zh-CN" altLang="en-US" smtClean="0"/>
              <a:t>2018/4/30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FDE708-9CEE-47BD-9D00-45DA6D4B373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938" y="2945943"/>
            <a:ext cx="7286625" cy="6266897"/>
          </a:xfrm>
        </p:spPr>
        <p:txBody>
          <a:bodyPr anchor="b"/>
          <a:lstStyle>
            <a:lvl1pPr algn="ctr">
              <a:defRPr sz="562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71563" y="9454516"/>
            <a:ext cx="6429375" cy="4345992"/>
          </a:xfrm>
        </p:spPr>
        <p:txBody>
          <a:bodyPr/>
          <a:lstStyle>
            <a:lvl1pPr marL="0" indent="0" algn="ctr">
              <a:buNone/>
              <a:defRPr sz="2250"/>
            </a:lvl1pPr>
            <a:lvl2pPr marL="428625" indent="0" algn="ctr">
              <a:buNone/>
              <a:defRPr sz="1875"/>
            </a:lvl2pPr>
            <a:lvl3pPr marL="857250" indent="0" algn="ctr">
              <a:buNone/>
              <a:defRPr sz="1690"/>
            </a:lvl3pPr>
            <a:lvl4pPr marL="1285875" indent="0" algn="ctr">
              <a:buNone/>
              <a:defRPr sz="1500"/>
            </a:lvl4pPr>
            <a:lvl5pPr marL="1714500" indent="0" algn="ctr">
              <a:buNone/>
              <a:defRPr sz="1500"/>
            </a:lvl5pPr>
            <a:lvl6pPr marL="2143125" indent="0" algn="ctr">
              <a:buNone/>
              <a:defRPr sz="1500"/>
            </a:lvl6pPr>
            <a:lvl7pPr marL="2571750" indent="0" algn="ctr">
              <a:buNone/>
              <a:defRPr sz="1500"/>
            </a:lvl7pPr>
            <a:lvl8pPr marL="3000375" indent="0" algn="ctr">
              <a:buNone/>
              <a:defRPr sz="1500"/>
            </a:lvl8pPr>
            <a:lvl9pPr marL="3429000" indent="0" algn="ctr">
              <a:buNone/>
              <a:defRPr sz="15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2018/4/30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2018/4/30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34696" y="958369"/>
            <a:ext cx="1848445" cy="1525473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589360" y="958369"/>
            <a:ext cx="5438180" cy="1525473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2018/4/30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2018/4/30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895" y="4487671"/>
            <a:ext cx="7393781" cy="7487774"/>
          </a:xfrm>
        </p:spPr>
        <p:txBody>
          <a:bodyPr anchor="b"/>
          <a:lstStyle>
            <a:lvl1pPr>
              <a:defRPr sz="562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84895" y="12046282"/>
            <a:ext cx="7393781" cy="3937644"/>
          </a:xfrm>
        </p:spPr>
        <p:txBody>
          <a:bodyPr/>
          <a:lstStyle>
            <a:lvl1pPr marL="0" indent="0">
              <a:buNone/>
              <a:defRPr sz="2250">
                <a:solidFill>
                  <a:schemeClr val="tx1"/>
                </a:solidFill>
              </a:defRPr>
            </a:lvl1pPr>
            <a:lvl2pPr marL="428625" indent="0">
              <a:buNone/>
              <a:defRPr sz="1875">
                <a:solidFill>
                  <a:schemeClr val="tx1">
                    <a:tint val="75000"/>
                  </a:schemeClr>
                </a:solidFill>
              </a:defRPr>
            </a:lvl2pPr>
            <a:lvl3pPr marL="857250" indent="0">
              <a:buNone/>
              <a:defRPr sz="1690">
                <a:solidFill>
                  <a:schemeClr val="tx1">
                    <a:tint val="75000"/>
                  </a:schemeClr>
                </a:solidFill>
              </a:defRPr>
            </a:lvl3pPr>
            <a:lvl4pPr marL="128587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7145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14312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57175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00037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4290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2018/4/30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89359" y="4791843"/>
            <a:ext cx="3643313" cy="1142125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339828" y="4791843"/>
            <a:ext cx="3643313" cy="1142125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2018/4/30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476" y="958373"/>
            <a:ext cx="7393781" cy="347929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90477" y="4412664"/>
            <a:ext cx="3626569" cy="2162578"/>
          </a:xfrm>
        </p:spPr>
        <p:txBody>
          <a:bodyPr anchor="b"/>
          <a:lstStyle>
            <a:lvl1pPr marL="0" indent="0">
              <a:buNone/>
              <a:defRPr sz="2250" b="1"/>
            </a:lvl1pPr>
            <a:lvl2pPr marL="428625" indent="0">
              <a:buNone/>
              <a:defRPr sz="1875" b="1"/>
            </a:lvl2pPr>
            <a:lvl3pPr marL="857250" indent="0">
              <a:buNone/>
              <a:defRPr sz="1690" b="1"/>
            </a:lvl3pPr>
            <a:lvl4pPr marL="1285875" indent="0">
              <a:buNone/>
              <a:defRPr sz="1500" b="1"/>
            </a:lvl4pPr>
            <a:lvl5pPr marL="1714500" indent="0">
              <a:buNone/>
              <a:defRPr sz="1500" b="1"/>
            </a:lvl5pPr>
            <a:lvl6pPr marL="2143125" indent="0">
              <a:buNone/>
              <a:defRPr sz="1500" b="1"/>
            </a:lvl6pPr>
            <a:lvl7pPr marL="2571750" indent="0">
              <a:buNone/>
              <a:defRPr sz="1500" b="1"/>
            </a:lvl7pPr>
            <a:lvl8pPr marL="3000375" indent="0">
              <a:buNone/>
              <a:defRPr sz="1500" b="1"/>
            </a:lvl8pPr>
            <a:lvl9pPr marL="3429000" indent="0">
              <a:buNone/>
              <a:defRPr sz="15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90477" y="6575242"/>
            <a:ext cx="3626569" cy="967119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339829" y="4412664"/>
            <a:ext cx="3644429" cy="2162578"/>
          </a:xfrm>
        </p:spPr>
        <p:txBody>
          <a:bodyPr anchor="b"/>
          <a:lstStyle>
            <a:lvl1pPr marL="0" indent="0">
              <a:buNone/>
              <a:defRPr sz="2250" b="1"/>
            </a:lvl1pPr>
            <a:lvl2pPr marL="428625" indent="0">
              <a:buNone/>
              <a:defRPr sz="1875" b="1"/>
            </a:lvl2pPr>
            <a:lvl3pPr marL="857250" indent="0">
              <a:buNone/>
              <a:defRPr sz="1690" b="1"/>
            </a:lvl3pPr>
            <a:lvl4pPr marL="1285875" indent="0">
              <a:buNone/>
              <a:defRPr sz="1500" b="1"/>
            </a:lvl4pPr>
            <a:lvl5pPr marL="1714500" indent="0">
              <a:buNone/>
              <a:defRPr sz="1500" b="1"/>
            </a:lvl5pPr>
            <a:lvl6pPr marL="2143125" indent="0">
              <a:buNone/>
              <a:defRPr sz="1500" b="1"/>
            </a:lvl6pPr>
            <a:lvl7pPr marL="2571750" indent="0">
              <a:buNone/>
              <a:defRPr sz="1500" b="1"/>
            </a:lvl7pPr>
            <a:lvl8pPr marL="3000375" indent="0">
              <a:buNone/>
              <a:defRPr sz="1500" b="1"/>
            </a:lvl8pPr>
            <a:lvl9pPr marL="3429000" indent="0">
              <a:buNone/>
              <a:defRPr sz="15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339829" y="6575242"/>
            <a:ext cx="3644429" cy="967119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2018/4/30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2018/4/30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2018/4/30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476" y="1200044"/>
            <a:ext cx="2764854" cy="4200155"/>
          </a:xfrm>
        </p:spPr>
        <p:txBody>
          <a:bodyPr anchor="b"/>
          <a:lstStyle>
            <a:lvl1pPr>
              <a:defRPr sz="3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44429" y="2591766"/>
            <a:ext cx="4339828" cy="12792138"/>
          </a:xfrm>
        </p:spPr>
        <p:txBody>
          <a:bodyPr/>
          <a:lstStyle>
            <a:lvl1pPr>
              <a:defRPr sz="3000"/>
            </a:lvl1pPr>
            <a:lvl2pPr>
              <a:defRPr sz="2625"/>
            </a:lvl2pPr>
            <a:lvl3pPr>
              <a:defRPr sz="2250"/>
            </a:lvl3pPr>
            <a:lvl4pPr>
              <a:defRPr sz="1875"/>
            </a:lvl4pPr>
            <a:lvl5pPr>
              <a:defRPr sz="1875"/>
            </a:lvl5pPr>
            <a:lvl6pPr>
              <a:defRPr sz="1875"/>
            </a:lvl6pPr>
            <a:lvl7pPr>
              <a:defRPr sz="1875"/>
            </a:lvl7pPr>
            <a:lvl8pPr>
              <a:defRPr sz="1875"/>
            </a:lvl8pPr>
            <a:lvl9pPr>
              <a:defRPr sz="1875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90476" y="5400199"/>
            <a:ext cx="2764854" cy="10004536"/>
          </a:xfrm>
        </p:spPr>
        <p:txBody>
          <a:bodyPr/>
          <a:lstStyle>
            <a:lvl1pPr marL="0" indent="0">
              <a:buNone/>
              <a:defRPr sz="1500"/>
            </a:lvl1pPr>
            <a:lvl2pPr marL="428625" indent="0">
              <a:buNone/>
              <a:defRPr sz="1315"/>
            </a:lvl2pPr>
            <a:lvl3pPr marL="857250" indent="0">
              <a:buNone/>
              <a:defRPr sz="1125"/>
            </a:lvl3pPr>
            <a:lvl4pPr marL="1285875" indent="0">
              <a:buNone/>
              <a:defRPr sz="940"/>
            </a:lvl4pPr>
            <a:lvl5pPr marL="1714500" indent="0">
              <a:buNone/>
              <a:defRPr sz="940"/>
            </a:lvl5pPr>
            <a:lvl6pPr marL="2143125" indent="0">
              <a:buNone/>
              <a:defRPr sz="940"/>
            </a:lvl6pPr>
            <a:lvl7pPr marL="2571750" indent="0">
              <a:buNone/>
              <a:defRPr sz="940"/>
            </a:lvl7pPr>
            <a:lvl8pPr marL="3000375" indent="0">
              <a:buNone/>
              <a:defRPr sz="940"/>
            </a:lvl8pPr>
            <a:lvl9pPr marL="3429000" indent="0">
              <a:buNone/>
              <a:defRPr sz="94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2018/4/30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476" y="1200044"/>
            <a:ext cx="2764854" cy="4200155"/>
          </a:xfrm>
        </p:spPr>
        <p:txBody>
          <a:bodyPr anchor="b"/>
          <a:lstStyle>
            <a:lvl1pPr>
              <a:defRPr sz="3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44429" y="2591766"/>
            <a:ext cx="4339828" cy="12792138"/>
          </a:xfrm>
        </p:spPr>
        <p:txBody>
          <a:bodyPr anchor="t"/>
          <a:lstStyle>
            <a:lvl1pPr marL="0" indent="0">
              <a:buNone/>
              <a:defRPr sz="3000"/>
            </a:lvl1pPr>
            <a:lvl2pPr marL="428625" indent="0">
              <a:buNone/>
              <a:defRPr sz="2625"/>
            </a:lvl2pPr>
            <a:lvl3pPr marL="857250" indent="0">
              <a:buNone/>
              <a:defRPr sz="2250"/>
            </a:lvl3pPr>
            <a:lvl4pPr marL="1285875" indent="0">
              <a:buNone/>
              <a:defRPr sz="1875"/>
            </a:lvl4pPr>
            <a:lvl5pPr marL="1714500" indent="0">
              <a:buNone/>
              <a:defRPr sz="1875"/>
            </a:lvl5pPr>
            <a:lvl6pPr marL="2143125" indent="0">
              <a:buNone/>
              <a:defRPr sz="1875"/>
            </a:lvl6pPr>
            <a:lvl7pPr marL="2571750" indent="0">
              <a:buNone/>
              <a:defRPr sz="1875"/>
            </a:lvl7pPr>
            <a:lvl8pPr marL="3000375" indent="0">
              <a:buNone/>
              <a:defRPr sz="1875"/>
            </a:lvl8pPr>
            <a:lvl9pPr marL="3429000" indent="0">
              <a:buNone/>
              <a:defRPr sz="1875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90476" y="5400199"/>
            <a:ext cx="2764854" cy="10004536"/>
          </a:xfrm>
        </p:spPr>
        <p:txBody>
          <a:bodyPr/>
          <a:lstStyle>
            <a:lvl1pPr marL="0" indent="0">
              <a:buNone/>
              <a:defRPr sz="1500"/>
            </a:lvl1pPr>
            <a:lvl2pPr marL="428625" indent="0">
              <a:buNone/>
              <a:defRPr sz="1315"/>
            </a:lvl2pPr>
            <a:lvl3pPr marL="857250" indent="0">
              <a:buNone/>
              <a:defRPr sz="1125"/>
            </a:lvl3pPr>
            <a:lvl4pPr marL="1285875" indent="0">
              <a:buNone/>
              <a:defRPr sz="940"/>
            </a:lvl4pPr>
            <a:lvl5pPr marL="1714500" indent="0">
              <a:buNone/>
              <a:defRPr sz="940"/>
            </a:lvl5pPr>
            <a:lvl6pPr marL="2143125" indent="0">
              <a:buNone/>
              <a:defRPr sz="940"/>
            </a:lvl6pPr>
            <a:lvl7pPr marL="2571750" indent="0">
              <a:buNone/>
              <a:defRPr sz="940"/>
            </a:lvl7pPr>
            <a:lvl8pPr marL="3000375" indent="0">
              <a:buNone/>
              <a:defRPr sz="940"/>
            </a:lvl8pPr>
            <a:lvl9pPr marL="3429000" indent="0">
              <a:buNone/>
              <a:defRPr sz="94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2018/4/30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9360" y="958373"/>
            <a:ext cx="7393781" cy="3479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9360" y="4791843"/>
            <a:ext cx="7393781" cy="11421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89359" y="16683952"/>
            <a:ext cx="1928813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2018/4/30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9641" y="16683952"/>
            <a:ext cx="2893219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4328" y="16683952"/>
            <a:ext cx="1928813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857250" rtl="0" eaLnBrk="1" latinLnBrk="0" hangingPunct="1">
        <a:lnSpc>
          <a:spcPct val="90000"/>
        </a:lnSpc>
        <a:spcBef>
          <a:spcPct val="0"/>
        </a:spcBef>
        <a:buNone/>
        <a:defRPr sz="412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4630" indent="-214630" algn="l" defTabSz="857250" rtl="0" eaLnBrk="1" latinLnBrk="0" hangingPunct="1">
        <a:lnSpc>
          <a:spcPct val="90000"/>
        </a:lnSpc>
        <a:spcBef>
          <a:spcPts val="940"/>
        </a:spcBef>
        <a:buFont typeface="Arial" panose="020B0604020202020204" pitchFamily="34" charset="0"/>
        <a:buChar char="•"/>
        <a:defRPr sz="2625" kern="1200">
          <a:solidFill>
            <a:schemeClr val="tx1"/>
          </a:solidFill>
          <a:latin typeface="+mn-lt"/>
          <a:ea typeface="+mn-ea"/>
          <a:cs typeface="+mn-cs"/>
        </a:defRPr>
      </a:lvl1pPr>
      <a:lvl2pPr marL="643255" indent="-214630" algn="l" defTabSz="857250" rtl="0" eaLnBrk="1" latinLnBrk="0" hangingPunct="1">
        <a:lnSpc>
          <a:spcPct val="90000"/>
        </a:lnSpc>
        <a:spcBef>
          <a:spcPts val="470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2pPr>
      <a:lvl3pPr marL="1071880" indent="-214630" algn="l" defTabSz="857250" rtl="0" eaLnBrk="1" latinLnBrk="0" hangingPunct="1">
        <a:lnSpc>
          <a:spcPct val="90000"/>
        </a:lnSpc>
        <a:spcBef>
          <a:spcPts val="470"/>
        </a:spcBef>
        <a:buFont typeface="Arial" panose="020B0604020202020204" pitchFamily="34" charset="0"/>
        <a:buChar char="•"/>
        <a:defRPr sz="1875" kern="1200">
          <a:solidFill>
            <a:schemeClr val="tx1"/>
          </a:solidFill>
          <a:latin typeface="+mn-lt"/>
          <a:ea typeface="+mn-ea"/>
          <a:cs typeface="+mn-cs"/>
        </a:defRPr>
      </a:lvl3pPr>
      <a:lvl4pPr marL="1500505" indent="-214630" algn="l" defTabSz="857250" rtl="0" eaLnBrk="1" latinLnBrk="0" hangingPunct="1">
        <a:lnSpc>
          <a:spcPct val="90000"/>
        </a:lnSpc>
        <a:spcBef>
          <a:spcPts val="470"/>
        </a:spcBef>
        <a:buFont typeface="Arial" panose="020B0604020202020204" pitchFamily="34" charset="0"/>
        <a:buChar char="•"/>
        <a:defRPr sz="1690" kern="1200">
          <a:solidFill>
            <a:schemeClr val="tx1"/>
          </a:solidFill>
          <a:latin typeface="+mn-lt"/>
          <a:ea typeface="+mn-ea"/>
          <a:cs typeface="+mn-cs"/>
        </a:defRPr>
      </a:lvl4pPr>
      <a:lvl5pPr marL="1929130" indent="-214630" algn="l" defTabSz="857250" rtl="0" eaLnBrk="1" latinLnBrk="0" hangingPunct="1">
        <a:lnSpc>
          <a:spcPct val="90000"/>
        </a:lnSpc>
        <a:spcBef>
          <a:spcPts val="470"/>
        </a:spcBef>
        <a:buFont typeface="Arial" panose="020B0604020202020204" pitchFamily="34" charset="0"/>
        <a:buChar char="•"/>
        <a:defRPr sz="1690" kern="1200">
          <a:solidFill>
            <a:schemeClr val="tx1"/>
          </a:solidFill>
          <a:latin typeface="+mn-lt"/>
          <a:ea typeface="+mn-ea"/>
          <a:cs typeface="+mn-cs"/>
        </a:defRPr>
      </a:lvl5pPr>
      <a:lvl6pPr marL="2357755" indent="-214630" algn="l" defTabSz="857250" rtl="0" eaLnBrk="1" latinLnBrk="0" hangingPunct="1">
        <a:lnSpc>
          <a:spcPct val="90000"/>
        </a:lnSpc>
        <a:spcBef>
          <a:spcPts val="470"/>
        </a:spcBef>
        <a:buFont typeface="Arial" panose="020B0604020202020204" pitchFamily="34" charset="0"/>
        <a:buChar char="•"/>
        <a:defRPr sz="1690" kern="1200">
          <a:solidFill>
            <a:schemeClr val="tx1"/>
          </a:solidFill>
          <a:latin typeface="+mn-lt"/>
          <a:ea typeface="+mn-ea"/>
          <a:cs typeface="+mn-cs"/>
        </a:defRPr>
      </a:lvl6pPr>
      <a:lvl7pPr marL="2786380" indent="-214630" algn="l" defTabSz="857250" rtl="0" eaLnBrk="1" latinLnBrk="0" hangingPunct="1">
        <a:lnSpc>
          <a:spcPct val="90000"/>
        </a:lnSpc>
        <a:spcBef>
          <a:spcPts val="470"/>
        </a:spcBef>
        <a:buFont typeface="Arial" panose="020B0604020202020204" pitchFamily="34" charset="0"/>
        <a:buChar char="•"/>
        <a:defRPr sz="1690" kern="1200">
          <a:solidFill>
            <a:schemeClr val="tx1"/>
          </a:solidFill>
          <a:latin typeface="+mn-lt"/>
          <a:ea typeface="+mn-ea"/>
          <a:cs typeface="+mn-cs"/>
        </a:defRPr>
      </a:lvl7pPr>
      <a:lvl8pPr marL="3215005" indent="-214630" algn="l" defTabSz="857250" rtl="0" eaLnBrk="1" latinLnBrk="0" hangingPunct="1">
        <a:lnSpc>
          <a:spcPct val="90000"/>
        </a:lnSpc>
        <a:spcBef>
          <a:spcPts val="470"/>
        </a:spcBef>
        <a:buFont typeface="Arial" panose="020B0604020202020204" pitchFamily="34" charset="0"/>
        <a:buChar char="•"/>
        <a:defRPr sz="1690" kern="1200">
          <a:solidFill>
            <a:schemeClr val="tx1"/>
          </a:solidFill>
          <a:latin typeface="+mn-lt"/>
          <a:ea typeface="+mn-ea"/>
          <a:cs typeface="+mn-cs"/>
        </a:defRPr>
      </a:lvl8pPr>
      <a:lvl9pPr marL="3643630" indent="-214630" algn="l" defTabSz="857250" rtl="0" eaLnBrk="1" latinLnBrk="0" hangingPunct="1">
        <a:lnSpc>
          <a:spcPct val="90000"/>
        </a:lnSpc>
        <a:spcBef>
          <a:spcPts val="470"/>
        </a:spcBef>
        <a:buFont typeface="Arial" panose="020B0604020202020204" pitchFamily="34" charset="0"/>
        <a:buChar char="•"/>
        <a:defRPr sz="16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57250" rtl="0" eaLnBrk="1" latinLnBrk="0" hangingPunct="1">
        <a:defRPr sz="1690" kern="1200">
          <a:solidFill>
            <a:schemeClr val="tx1"/>
          </a:solidFill>
          <a:latin typeface="+mn-lt"/>
          <a:ea typeface="+mn-ea"/>
          <a:cs typeface="+mn-cs"/>
        </a:defRPr>
      </a:lvl1pPr>
      <a:lvl2pPr marL="428625" algn="l" defTabSz="857250" rtl="0" eaLnBrk="1" latinLnBrk="0" hangingPunct="1">
        <a:defRPr sz="169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algn="l" defTabSz="857250" rtl="0" eaLnBrk="1" latinLnBrk="0" hangingPunct="1">
        <a:defRPr sz="1690" kern="1200">
          <a:solidFill>
            <a:schemeClr val="tx1"/>
          </a:solidFill>
          <a:latin typeface="+mn-lt"/>
          <a:ea typeface="+mn-ea"/>
          <a:cs typeface="+mn-cs"/>
        </a:defRPr>
      </a:lvl3pPr>
      <a:lvl4pPr marL="1285875" algn="l" defTabSz="857250" rtl="0" eaLnBrk="1" latinLnBrk="0" hangingPunct="1">
        <a:defRPr sz="169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algn="l" defTabSz="857250" rtl="0" eaLnBrk="1" latinLnBrk="0" hangingPunct="1">
        <a:defRPr sz="1690" kern="1200">
          <a:solidFill>
            <a:schemeClr val="tx1"/>
          </a:solidFill>
          <a:latin typeface="+mn-lt"/>
          <a:ea typeface="+mn-ea"/>
          <a:cs typeface="+mn-cs"/>
        </a:defRPr>
      </a:lvl5pPr>
      <a:lvl6pPr marL="2143125" algn="l" defTabSz="857250" rtl="0" eaLnBrk="1" latinLnBrk="0" hangingPunct="1">
        <a:defRPr sz="1690" kern="1200">
          <a:solidFill>
            <a:schemeClr val="tx1"/>
          </a:solidFill>
          <a:latin typeface="+mn-lt"/>
          <a:ea typeface="+mn-ea"/>
          <a:cs typeface="+mn-cs"/>
        </a:defRPr>
      </a:lvl6pPr>
      <a:lvl7pPr marL="2571750" algn="l" defTabSz="857250" rtl="0" eaLnBrk="1" latinLnBrk="0" hangingPunct="1">
        <a:defRPr sz="1690" kern="1200">
          <a:solidFill>
            <a:schemeClr val="tx1"/>
          </a:solidFill>
          <a:latin typeface="+mn-lt"/>
          <a:ea typeface="+mn-ea"/>
          <a:cs typeface="+mn-cs"/>
        </a:defRPr>
      </a:lvl7pPr>
      <a:lvl8pPr marL="3000375" algn="l" defTabSz="857250" rtl="0" eaLnBrk="1" latinLnBrk="0" hangingPunct="1">
        <a:defRPr sz="1690" kern="1200">
          <a:solidFill>
            <a:schemeClr val="tx1"/>
          </a:solidFill>
          <a:latin typeface="+mn-lt"/>
          <a:ea typeface="+mn-ea"/>
          <a:cs typeface="+mn-cs"/>
        </a:defRPr>
      </a:lvl8pPr>
      <a:lvl9pPr marL="3429000" algn="l" defTabSz="857250" rtl="0" eaLnBrk="1" latinLnBrk="0" hangingPunct="1">
        <a:defRPr sz="16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reeform 5">
            <a:extLst>
              <a:ext uri="{FF2B5EF4-FFF2-40B4-BE49-F238E27FC236}">
                <a16:creationId xmlns:a16="http://schemas.microsoft.com/office/drawing/2014/main" id="{4A046659-2728-475D-A2D2-EFF3431A8F0A}"/>
              </a:ext>
            </a:extLst>
          </p:cNvPr>
          <p:cNvSpPr>
            <a:spLocks/>
          </p:cNvSpPr>
          <p:nvPr/>
        </p:nvSpPr>
        <p:spPr bwMode="auto">
          <a:xfrm rot="5400000">
            <a:off x="3237869" y="-1492606"/>
            <a:ext cx="6324601" cy="6957136"/>
          </a:xfrm>
          <a:custGeom>
            <a:avLst/>
            <a:gdLst>
              <a:gd name="T0" fmla="*/ 0 w 5588"/>
              <a:gd name="T1" fmla="*/ 4 h 3604"/>
              <a:gd name="T2" fmla="*/ 336 w 5588"/>
              <a:gd name="T3" fmla="*/ 472 h 3604"/>
              <a:gd name="T4" fmla="*/ 560 w 5588"/>
              <a:gd name="T5" fmla="*/ 656 h 3604"/>
              <a:gd name="T6" fmla="*/ 1312 w 5588"/>
              <a:gd name="T7" fmla="*/ 984 h 3604"/>
              <a:gd name="T8" fmla="*/ 2008 w 5588"/>
              <a:gd name="T9" fmla="*/ 1080 h 3604"/>
              <a:gd name="T10" fmla="*/ 2488 w 5588"/>
              <a:gd name="T11" fmla="*/ 1144 h 3604"/>
              <a:gd name="T12" fmla="*/ 2904 w 5588"/>
              <a:gd name="T13" fmla="*/ 1272 h 3604"/>
              <a:gd name="T14" fmla="*/ 3168 w 5588"/>
              <a:gd name="T15" fmla="*/ 1456 h 3604"/>
              <a:gd name="T16" fmla="*/ 3400 w 5588"/>
              <a:gd name="T17" fmla="*/ 1864 h 3604"/>
              <a:gd name="T18" fmla="*/ 3624 w 5588"/>
              <a:gd name="T19" fmla="*/ 2240 h 3604"/>
              <a:gd name="T20" fmla="*/ 4072 w 5588"/>
              <a:gd name="T21" fmla="*/ 2808 h 3604"/>
              <a:gd name="T22" fmla="*/ 4912 w 5588"/>
              <a:gd name="T23" fmla="*/ 3400 h 3604"/>
              <a:gd name="T24" fmla="*/ 5588 w 5588"/>
              <a:gd name="T25" fmla="*/ 3604 h 3604"/>
              <a:gd name="T26" fmla="*/ 5588 w 5588"/>
              <a:gd name="T27" fmla="*/ 0 h 3604"/>
              <a:gd name="T28" fmla="*/ 0 w 5588"/>
              <a:gd name="T29" fmla="*/ 4 h 36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588" h="3604">
                <a:moveTo>
                  <a:pt x="0" y="4"/>
                </a:moveTo>
                <a:cubicBezTo>
                  <a:pt x="59" y="126"/>
                  <a:pt x="162" y="302"/>
                  <a:pt x="336" y="472"/>
                </a:cubicBezTo>
                <a:cubicBezTo>
                  <a:pt x="358" y="493"/>
                  <a:pt x="437" y="570"/>
                  <a:pt x="560" y="656"/>
                </a:cubicBezTo>
                <a:cubicBezTo>
                  <a:pt x="620" y="698"/>
                  <a:pt x="883" y="877"/>
                  <a:pt x="1312" y="984"/>
                </a:cubicBezTo>
                <a:cubicBezTo>
                  <a:pt x="1484" y="1026"/>
                  <a:pt x="1658" y="1044"/>
                  <a:pt x="2008" y="1080"/>
                </a:cubicBezTo>
                <a:cubicBezTo>
                  <a:pt x="2153" y="1094"/>
                  <a:pt x="2288" y="1105"/>
                  <a:pt x="2488" y="1144"/>
                </a:cubicBezTo>
                <a:cubicBezTo>
                  <a:pt x="2712" y="1187"/>
                  <a:pt x="2817" y="1228"/>
                  <a:pt x="2904" y="1272"/>
                </a:cubicBezTo>
                <a:cubicBezTo>
                  <a:pt x="2976" y="1308"/>
                  <a:pt x="3074" y="1358"/>
                  <a:pt x="3168" y="1456"/>
                </a:cubicBezTo>
                <a:cubicBezTo>
                  <a:pt x="3278" y="1569"/>
                  <a:pt x="3294" y="1657"/>
                  <a:pt x="3400" y="1864"/>
                </a:cubicBezTo>
                <a:cubicBezTo>
                  <a:pt x="3467" y="1995"/>
                  <a:pt x="3521" y="2080"/>
                  <a:pt x="3624" y="2240"/>
                </a:cubicBezTo>
                <a:cubicBezTo>
                  <a:pt x="3688" y="2339"/>
                  <a:pt x="3840" y="2573"/>
                  <a:pt x="4072" y="2808"/>
                </a:cubicBezTo>
                <a:cubicBezTo>
                  <a:pt x="4442" y="3181"/>
                  <a:pt x="4820" y="3358"/>
                  <a:pt x="4912" y="3400"/>
                </a:cubicBezTo>
                <a:cubicBezTo>
                  <a:pt x="5172" y="3517"/>
                  <a:pt x="5409" y="3574"/>
                  <a:pt x="5588" y="3604"/>
                </a:cubicBezTo>
                <a:cubicBezTo>
                  <a:pt x="5588" y="2402"/>
                  <a:pt x="5588" y="1201"/>
                  <a:pt x="5588" y="0"/>
                </a:cubicBezTo>
                <a:cubicBezTo>
                  <a:pt x="3725" y="1"/>
                  <a:pt x="1863" y="2"/>
                  <a:pt x="0" y="4"/>
                </a:cubicBezTo>
                <a:close/>
              </a:path>
            </a:pathLst>
          </a:custGeom>
          <a:solidFill>
            <a:srgbClr val="F5F3FB"/>
          </a:solidFill>
          <a:ln w="11113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246CA2C7-A9B8-4763-BA2B-D0CAECF3C687}"/>
              </a:ext>
            </a:extLst>
          </p:cNvPr>
          <p:cNvSpPr/>
          <p:nvPr/>
        </p:nvSpPr>
        <p:spPr>
          <a:xfrm>
            <a:off x="1423758" y="1415264"/>
            <a:ext cx="4679362" cy="19280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ja-JP" altLang="en-US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ea"/>
                <a:sym typeface="Arial" panose="020B0604020202020204" pitchFamily="34" charset="0"/>
              </a:rPr>
              <a:t>迷宫バタフライ</a:t>
            </a:r>
            <a:endParaRPr lang="en-US" altLang="ja-JP" sz="4400" b="1" dirty="0">
              <a:solidFill>
                <a:schemeClr val="tx1">
                  <a:lumMod val="85000"/>
                  <a:lumOff val="1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  <a:cs typeface="+mn-ea"/>
              <a:sym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zh-CN" altLang="en-US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ea"/>
                <a:sym typeface="Arial" panose="020B0604020202020204" pitchFamily="34" charset="0"/>
              </a:rPr>
              <a:t>迷宫蝴蝶</a:t>
            </a:r>
          </a:p>
        </p:txBody>
      </p:sp>
      <p:sp>
        <p:nvSpPr>
          <p:cNvPr id="41" name="同心圆 11">
            <a:extLst>
              <a:ext uri="{FF2B5EF4-FFF2-40B4-BE49-F238E27FC236}">
                <a16:creationId xmlns:a16="http://schemas.microsoft.com/office/drawing/2014/main" id="{6671F95E-DFD8-4D55-B217-6F721ED42BB3}"/>
              </a:ext>
            </a:extLst>
          </p:cNvPr>
          <p:cNvSpPr/>
          <p:nvPr/>
        </p:nvSpPr>
        <p:spPr>
          <a:xfrm>
            <a:off x="-1204955" y="-849649"/>
            <a:ext cx="2705773" cy="2705773"/>
          </a:xfrm>
          <a:prstGeom prst="donut">
            <a:avLst/>
          </a:prstGeom>
          <a:gradFill>
            <a:gsLst>
              <a:gs pos="0">
                <a:srgbClr val="3323B1"/>
              </a:gs>
              <a:gs pos="38000">
                <a:srgbClr val="613EC2"/>
              </a:gs>
              <a:gs pos="18000">
                <a:srgbClr val="4F35B9"/>
              </a:gs>
              <a:gs pos="67000">
                <a:srgbClr val="9456D4"/>
              </a:gs>
              <a:gs pos="100000">
                <a:srgbClr val="A561DC"/>
              </a:gs>
            </a:gsLst>
            <a:lin ang="5400000" scaled="1"/>
          </a:gradFill>
          <a:ln w="12700" cap="flat">
            <a:noFill/>
            <a:prstDash val="solid"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7" name="Freeform 9">
            <a:extLst>
              <a:ext uri="{FF2B5EF4-FFF2-40B4-BE49-F238E27FC236}">
                <a16:creationId xmlns:a16="http://schemas.microsoft.com/office/drawing/2014/main" id="{A0C2DB5A-B347-4AF6-B6F9-127EF57B3407}"/>
              </a:ext>
            </a:extLst>
          </p:cNvPr>
          <p:cNvSpPr>
            <a:spLocks/>
          </p:cNvSpPr>
          <p:nvPr/>
        </p:nvSpPr>
        <p:spPr bwMode="auto">
          <a:xfrm rot="5400000">
            <a:off x="3687027" y="116445"/>
            <a:ext cx="5014795" cy="5027276"/>
          </a:xfrm>
          <a:custGeom>
            <a:avLst/>
            <a:gdLst>
              <a:gd name="T0" fmla="*/ 0 w 4556"/>
              <a:gd name="T1" fmla="*/ 0 h 3600"/>
              <a:gd name="T2" fmla="*/ 210 w 4556"/>
              <a:gd name="T3" fmla="*/ 373 h 3600"/>
              <a:gd name="T4" fmla="*/ 456 w 4556"/>
              <a:gd name="T5" fmla="*/ 541 h 3600"/>
              <a:gd name="T6" fmla="*/ 834 w 4556"/>
              <a:gd name="T7" fmla="*/ 655 h 3600"/>
              <a:gd name="T8" fmla="*/ 1302 w 4556"/>
              <a:gd name="T9" fmla="*/ 721 h 3600"/>
              <a:gd name="T10" fmla="*/ 1704 w 4556"/>
              <a:gd name="T11" fmla="*/ 781 h 3600"/>
              <a:gd name="T12" fmla="*/ 2160 w 4556"/>
              <a:gd name="T13" fmla="*/ 1009 h 3600"/>
              <a:gd name="T14" fmla="*/ 2496 w 4556"/>
              <a:gd name="T15" fmla="*/ 1411 h 3600"/>
              <a:gd name="T16" fmla="*/ 2646 w 4556"/>
              <a:gd name="T17" fmla="*/ 1765 h 3600"/>
              <a:gd name="T18" fmla="*/ 2910 w 4556"/>
              <a:gd name="T19" fmla="*/ 2371 h 3600"/>
              <a:gd name="T20" fmla="*/ 3174 w 4556"/>
              <a:gd name="T21" fmla="*/ 2809 h 3600"/>
              <a:gd name="T22" fmla="*/ 3588 w 4556"/>
              <a:gd name="T23" fmla="*/ 3199 h 3600"/>
              <a:gd name="T24" fmla="*/ 4206 w 4556"/>
              <a:gd name="T25" fmla="*/ 3505 h 3600"/>
              <a:gd name="T26" fmla="*/ 4556 w 4556"/>
              <a:gd name="T27" fmla="*/ 3600 h 3600"/>
              <a:gd name="T28" fmla="*/ 4556 w 4556"/>
              <a:gd name="T29" fmla="*/ 0 h 3600"/>
              <a:gd name="T30" fmla="*/ 0 w 4556"/>
              <a:gd name="T31" fmla="*/ 0 h 3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556" h="3600">
                <a:moveTo>
                  <a:pt x="0" y="0"/>
                </a:moveTo>
                <a:cubicBezTo>
                  <a:pt x="25" y="96"/>
                  <a:pt x="81" y="244"/>
                  <a:pt x="210" y="373"/>
                </a:cubicBezTo>
                <a:cubicBezTo>
                  <a:pt x="300" y="462"/>
                  <a:pt x="390" y="508"/>
                  <a:pt x="456" y="541"/>
                </a:cubicBezTo>
                <a:cubicBezTo>
                  <a:pt x="493" y="559"/>
                  <a:pt x="592" y="606"/>
                  <a:pt x="834" y="655"/>
                </a:cubicBezTo>
                <a:cubicBezTo>
                  <a:pt x="955" y="679"/>
                  <a:pt x="998" y="681"/>
                  <a:pt x="1302" y="721"/>
                </a:cubicBezTo>
                <a:cubicBezTo>
                  <a:pt x="1537" y="751"/>
                  <a:pt x="1655" y="767"/>
                  <a:pt x="1704" y="781"/>
                </a:cubicBezTo>
                <a:cubicBezTo>
                  <a:pt x="1956" y="852"/>
                  <a:pt x="2122" y="979"/>
                  <a:pt x="2160" y="1009"/>
                </a:cubicBezTo>
                <a:cubicBezTo>
                  <a:pt x="2348" y="1157"/>
                  <a:pt x="2444" y="1321"/>
                  <a:pt x="2496" y="1411"/>
                </a:cubicBezTo>
                <a:cubicBezTo>
                  <a:pt x="2542" y="1491"/>
                  <a:pt x="2542" y="1507"/>
                  <a:pt x="2646" y="1765"/>
                </a:cubicBezTo>
                <a:cubicBezTo>
                  <a:pt x="2763" y="2054"/>
                  <a:pt x="2822" y="2199"/>
                  <a:pt x="2910" y="2371"/>
                </a:cubicBezTo>
                <a:cubicBezTo>
                  <a:pt x="3001" y="2549"/>
                  <a:pt x="3061" y="2666"/>
                  <a:pt x="3174" y="2809"/>
                </a:cubicBezTo>
                <a:cubicBezTo>
                  <a:pt x="3217" y="2863"/>
                  <a:pt x="3357" y="3034"/>
                  <a:pt x="3588" y="3199"/>
                </a:cubicBezTo>
                <a:cubicBezTo>
                  <a:pt x="3834" y="3374"/>
                  <a:pt x="4057" y="3453"/>
                  <a:pt x="4206" y="3505"/>
                </a:cubicBezTo>
                <a:cubicBezTo>
                  <a:pt x="4346" y="3553"/>
                  <a:pt x="4468" y="3582"/>
                  <a:pt x="4556" y="3600"/>
                </a:cubicBezTo>
                <a:cubicBezTo>
                  <a:pt x="4556" y="2400"/>
                  <a:pt x="4556" y="1200"/>
                  <a:pt x="4556" y="0"/>
                </a:cubicBezTo>
                <a:cubicBezTo>
                  <a:pt x="3037" y="0"/>
                  <a:pt x="1519" y="0"/>
                  <a:pt x="0" y="0"/>
                </a:cubicBezTo>
                <a:close/>
              </a:path>
            </a:pathLst>
          </a:custGeom>
          <a:gradFill>
            <a:gsLst>
              <a:gs pos="0">
                <a:srgbClr val="3323B1"/>
              </a:gs>
              <a:gs pos="38000">
                <a:srgbClr val="613EC2"/>
              </a:gs>
              <a:gs pos="18000">
                <a:srgbClr val="4F35B9"/>
              </a:gs>
              <a:gs pos="67000">
                <a:srgbClr val="9456D4"/>
              </a:gs>
              <a:gs pos="100000">
                <a:srgbClr val="A561DC"/>
              </a:gs>
            </a:gsLst>
            <a:lin ang="5400000" scaled="1"/>
          </a:gradFill>
          <a:ln w="12700" cap="flat">
            <a:noFill/>
            <a:prstDash val="solid"/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46" name="图片 45">
            <a:extLst>
              <a:ext uri="{FF2B5EF4-FFF2-40B4-BE49-F238E27FC236}">
                <a16:creationId xmlns:a16="http://schemas.microsoft.com/office/drawing/2014/main" id="{37C0D3D5-A27A-4565-A2A1-FC37FB233244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8388" y="146409"/>
            <a:ext cx="5066215" cy="5054022"/>
          </a:xfrm>
          <a:prstGeom prst="rect">
            <a:avLst/>
          </a:prstGeom>
        </p:spPr>
      </p:pic>
      <p:sp>
        <p:nvSpPr>
          <p:cNvPr id="48" name="Freeform 9">
            <a:extLst>
              <a:ext uri="{FF2B5EF4-FFF2-40B4-BE49-F238E27FC236}">
                <a16:creationId xmlns:a16="http://schemas.microsoft.com/office/drawing/2014/main" id="{204A9FE0-F0E8-419B-AF83-E4B02B39DD7C}"/>
              </a:ext>
            </a:extLst>
          </p:cNvPr>
          <p:cNvSpPr>
            <a:spLocks/>
          </p:cNvSpPr>
          <p:nvPr/>
        </p:nvSpPr>
        <p:spPr bwMode="auto">
          <a:xfrm rot="5400000">
            <a:off x="3639384" y="116445"/>
            <a:ext cx="5014795" cy="5027276"/>
          </a:xfrm>
          <a:custGeom>
            <a:avLst/>
            <a:gdLst>
              <a:gd name="T0" fmla="*/ 0 w 4556"/>
              <a:gd name="T1" fmla="*/ 0 h 3600"/>
              <a:gd name="T2" fmla="*/ 210 w 4556"/>
              <a:gd name="T3" fmla="*/ 373 h 3600"/>
              <a:gd name="T4" fmla="*/ 456 w 4556"/>
              <a:gd name="T5" fmla="*/ 541 h 3600"/>
              <a:gd name="T6" fmla="*/ 834 w 4556"/>
              <a:gd name="T7" fmla="*/ 655 h 3600"/>
              <a:gd name="T8" fmla="*/ 1302 w 4556"/>
              <a:gd name="T9" fmla="*/ 721 h 3600"/>
              <a:gd name="T10" fmla="*/ 1704 w 4556"/>
              <a:gd name="T11" fmla="*/ 781 h 3600"/>
              <a:gd name="T12" fmla="*/ 2160 w 4556"/>
              <a:gd name="T13" fmla="*/ 1009 h 3600"/>
              <a:gd name="T14" fmla="*/ 2496 w 4556"/>
              <a:gd name="T15" fmla="*/ 1411 h 3600"/>
              <a:gd name="T16" fmla="*/ 2646 w 4556"/>
              <a:gd name="T17" fmla="*/ 1765 h 3600"/>
              <a:gd name="T18" fmla="*/ 2910 w 4556"/>
              <a:gd name="T19" fmla="*/ 2371 h 3600"/>
              <a:gd name="T20" fmla="*/ 3174 w 4556"/>
              <a:gd name="T21" fmla="*/ 2809 h 3600"/>
              <a:gd name="T22" fmla="*/ 3588 w 4556"/>
              <a:gd name="T23" fmla="*/ 3199 h 3600"/>
              <a:gd name="T24" fmla="*/ 4206 w 4556"/>
              <a:gd name="T25" fmla="*/ 3505 h 3600"/>
              <a:gd name="T26" fmla="*/ 4556 w 4556"/>
              <a:gd name="T27" fmla="*/ 3600 h 3600"/>
              <a:gd name="T28" fmla="*/ 4556 w 4556"/>
              <a:gd name="T29" fmla="*/ 0 h 3600"/>
              <a:gd name="T30" fmla="*/ 0 w 4556"/>
              <a:gd name="T31" fmla="*/ 0 h 3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556" h="3600">
                <a:moveTo>
                  <a:pt x="0" y="0"/>
                </a:moveTo>
                <a:cubicBezTo>
                  <a:pt x="25" y="96"/>
                  <a:pt x="81" y="244"/>
                  <a:pt x="210" y="373"/>
                </a:cubicBezTo>
                <a:cubicBezTo>
                  <a:pt x="300" y="462"/>
                  <a:pt x="390" y="508"/>
                  <a:pt x="456" y="541"/>
                </a:cubicBezTo>
                <a:cubicBezTo>
                  <a:pt x="493" y="559"/>
                  <a:pt x="592" y="606"/>
                  <a:pt x="834" y="655"/>
                </a:cubicBezTo>
                <a:cubicBezTo>
                  <a:pt x="955" y="679"/>
                  <a:pt x="998" y="681"/>
                  <a:pt x="1302" y="721"/>
                </a:cubicBezTo>
                <a:cubicBezTo>
                  <a:pt x="1537" y="751"/>
                  <a:pt x="1655" y="767"/>
                  <a:pt x="1704" y="781"/>
                </a:cubicBezTo>
                <a:cubicBezTo>
                  <a:pt x="1956" y="852"/>
                  <a:pt x="2122" y="979"/>
                  <a:pt x="2160" y="1009"/>
                </a:cubicBezTo>
                <a:cubicBezTo>
                  <a:pt x="2348" y="1157"/>
                  <a:pt x="2444" y="1321"/>
                  <a:pt x="2496" y="1411"/>
                </a:cubicBezTo>
                <a:cubicBezTo>
                  <a:pt x="2542" y="1491"/>
                  <a:pt x="2542" y="1507"/>
                  <a:pt x="2646" y="1765"/>
                </a:cubicBezTo>
                <a:cubicBezTo>
                  <a:pt x="2763" y="2054"/>
                  <a:pt x="2822" y="2199"/>
                  <a:pt x="2910" y="2371"/>
                </a:cubicBezTo>
                <a:cubicBezTo>
                  <a:pt x="3001" y="2549"/>
                  <a:pt x="3061" y="2666"/>
                  <a:pt x="3174" y="2809"/>
                </a:cubicBezTo>
                <a:cubicBezTo>
                  <a:pt x="3217" y="2863"/>
                  <a:pt x="3357" y="3034"/>
                  <a:pt x="3588" y="3199"/>
                </a:cubicBezTo>
                <a:cubicBezTo>
                  <a:pt x="3834" y="3374"/>
                  <a:pt x="4057" y="3453"/>
                  <a:pt x="4206" y="3505"/>
                </a:cubicBezTo>
                <a:cubicBezTo>
                  <a:pt x="4346" y="3553"/>
                  <a:pt x="4468" y="3582"/>
                  <a:pt x="4556" y="3600"/>
                </a:cubicBezTo>
                <a:cubicBezTo>
                  <a:pt x="4556" y="2400"/>
                  <a:pt x="4556" y="1200"/>
                  <a:pt x="4556" y="0"/>
                </a:cubicBezTo>
                <a:cubicBezTo>
                  <a:pt x="3037" y="0"/>
                  <a:pt x="1519" y="0"/>
                  <a:pt x="0" y="0"/>
                </a:cubicBezTo>
                <a:close/>
              </a:path>
            </a:pathLst>
          </a:custGeom>
          <a:gradFill>
            <a:gsLst>
              <a:gs pos="0">
                <a:srgbClr val="3323B1">
                  <a:alpha val="50000"/>
                </a:srgbClr>
              </a:gs>
              <a:gs pos="38000">
                <a:srgbClr val="613EC2">
                  <a:alpha val="50000"/>
                </a:srgbClr>
              </a:gs>
              <a:gs pos="18000">
                <a:srgbClr val="4F35B9">
                  <a:alpha val="50000"/>
                </a:srgbClr>
              </a:gs>
              <a:gs pos="67000">
                <a:srgbClr val="9456D4">
                  <a:alpha val="50000"/>
                </a:srgbClr>
              </a:gs>
              <a:gs pos="100000">
                <a:srgbClr val="A561DC">
                  <a:alpha val="50000"/>
                </a:srgbClr>
              </a:gs>
            </a:gsLst>
            <a:lin ang="5400000" scaled="1"/>
          </a:gradFill>
          <a:ln w="12700" cap="flat">
            <a:noFill/>
            <a:prstDash val="solid"/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235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2B2ABA27-F2EC-4E16-AE60-418E2AB50C6A}"/>
              </a:ext>
            </a:extLst>
          </p:cNvPr>
          <p:cNvSpPr>
            <a:spLocks/>
          </p:cNvSpPr>
          <p:nvPr/>
        </p:nvSpPr>
        <p:spPr bwMode="auto">
          <a:xfrm rot="5400000" flipH="1" flipV="1">
            <a:off x="405460" y="-615009"/>
            <a:ext cx="2716859" cy="3908778"/>
          </a:xfrm>
          <a:custGeom>
            <a:avLst/>
            <a:gdLst>
              <a:gd name="connsiteX0" fmla="*/ 2716859 w 2716859"/>
              <a:gd name="connsiteY0" fmla="*/ 0 h 3908778"/>
              <a:gd name="connsiteX1" fmla="*/ 2716859 w 2716859"/>
              <a:gd name="connsiteY1" fmla="*/ 3908778 h 3908778"/>
              <a:gd name="connsiteX2" fmla="*/ 1927552 w 2716859"/>
              <a:gd name="connsiteY2" fmla="*/ 3514978 h 3908778"/>
              <a:gd name="connsiteX3" fmla="*/ 946757 w 2716859"/>
              <a:gd name="connsiteY3" fmla="*/ 2372185 h 3908778"/>
              <a:gd name="connsiteX4" fmla="*/ 423666 w 2716859"/>
              <a:gd name="connsiteY4" fmla="*/ 1275722 h 3908778"/>
              <a:gd name="connsiteX5" fmla="*/ 162119 w 2716859"/>
              <a:gd name="connsiteY5" fmla="*/ 549894 h 3908778"/>
              <a:gd name="connsiteX6" fmla="*/ 751 w 2716859"/>
              <a:gd name="connsiteY6" fmla="*/ 1995 h 3908778"/>
              <a:gd name="connsiteX7" fmla="*/ 0 w 2716859"/>
              <a:gd name="connsiteY7" fmla="*/ 0 h 3908778"/>
              <a:gd name="connsiteX8" fmla="*/ 295856 w 2716859"/>
              <a:gd name="connsiteY8" fmla="*/ 0 h 3908778"/>
              <a:gd name="connsiteX9" fmla="*/ 312075 w 2716859"/>
              <a:gd name="connsiteY9" fmla="*/ 28699 h 3908778"/>
              <a:gd name="connsiteX10" fmla="*/ 366579 w 2716859"/>
              <a:gd name="connsiteY10" fmla="*/ 140373 h 3908778"/>
              <a:gd name="connsiteX11" fmla="*/ 536907 w 2716859"/>
              <a:gd name="connsiteY11" fmla="*/ 634722 h 3908778"/>
              <a:gd name="connsiteX12" fmla="*/ 836682 w 2716859"/>
              <a:gd name="connsiteY12" fmla="*/ 1480980 h 3908778"/>
              <a:gd name="connsiteX13" fmla="*/ 1136457 w 2716859"/>
              <a:gd name="connsiteY13" fmla="*/ 2092632 h 3908778"/>
              <a:gd name="connsiteX14" fmla="*/ 1606560 w 2716859"/>
              <a:gd name="connsiteY14" fmla="*/ 2637253 h 3908778"/>
              <a:gd name="connsiteX15" fmla="*/ 2308307 w 2716859"/>
              <a:gd name="connsiteY15" fmla="*/ 3064572 h 3908778"/>
              <a:gd name="connsiteX16" fmla="*/ 2705736 w 2716859"/>
              <a:gd name="connsiteY16" fmla="*/ 3197236 h 3908778"/>
              <a:gd name="connsiteX17" fmla="*/ 2705736 w 2716859"/>
              <a:gd name="connsiteY17" fmla="*/ 0 h 3908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716859" h="3908778">
                <a:moveTo>
                  <a:pt x="2716859" y="0"/>
                </a:moveTo>
                <a:lnTo>
                  <a:pt x="2716859" y="3908778"/>
                </a:lnTo>
                <a:cubicBezTo>
                  <a:pt x="2507856" y="3850866"/>
                  <a:pt x="2231132" y="3740834"/>
                  <a:pt x="1927552" y="3514978"/>
                </a:cubicBezTo>
                <a:cubicBezTo>
                  <a:pt x="1820132" y="3433901"/>
                  <a:pt x="1378773" y="3092222"/>
                  <a:pt x="946757" y="2372185"/>
                </a:cubicBezTo>
                <a:cubicBezTo>
                  <a:pt x="675870" y="1918543"/>
                  <a:pt x="498393" y="1466831"/>
                  <a:pt x="423666" y="1275722"/>
                </a:cubicBezTo>
                <a:cubicBezTo>
                  <a:pt x="303401" y="966859"/>
                  <a:pt x="240350" y="802776"/>
                  <a:pt x="162119" y="549894"/>
                </a:cubicBezTo>
                <a:cubicBezTo>
                  <a:pt x="84765" y="300150"/>
                  <a:pt x="48459" y="140139"/>
                  <a:pt x="751" y="1995"/>
                </a:cubicBezTo>
                <a:lnTo>
                  <a:pt x="0" y="0"/>
                </a:lnTo>
                <a:lnTo>
                  <a:pt x="295856" y="0"/>
                </a:lnTo>
                <a:lnTo>
                  <a:pt x="312075" y="28699"/>
                </a:lnTo>
                <a:cubicBezTo>
                  <a:pt x="333933" y="71074"/>
                  <a:pt x="351818" y="108953"/>
                  <a:pt x="366579" y="140373"/>
                </a:cubicBezTo>
                <a:cubicBezTo>
                  <a:pt x="418814" y="252090"/>
                  <a:pt x="418814" y="274434"/>
                  <a:pt x="536907" y="634722"/>
                </a:cubicBezTo>
                <a:cubicBezTo>
                  <a:pt x="669762" y="1038300"/>
                  <a:pt x="736757" y="1240788"/>
                  <a:pt x="836682" y="1480980"/>
                </a:cubicBezTo>
                <a:cubicBezTo>
                  <a:pt x="940014" y="1729551"/>
                  <a:pt x="1008145" y="1892937"/>
                  <a:pt x="1136457" y="2092632"/>
                </a:cubicBezTo>
                <a:cubicBezTo>
                  <a:pt x="1185284" y="2168041"/>
                  <a:pt x="1344257" y="2406836"/>
                  <a:pt x="1606560" y="2637253"/>
                </a:cubicBezTo>
                <a:cubicBezTo>
                  <a:pt x="1885896" y="2881635"/>
                  <a:pt x="2139115" y="2991955"/>
                  <a:pt x="2308307" y="3064572"/>
                </a:cubicBezTo>
                <a:cubicBezTo>
                  <a:pt x="2467278" y="3131602"/>
                  <a:pt x="2605811" y="3172099"/>
                  <a:pt x="2705736" y="3197236"/>
                </a:cubicBezTo>
                <a:lnTo>
                  <a:pt x="2705736" y="0"/>
                </a:lnTo>
                <a:close/>
              </a:path>
            </a:pathLst>
          </a:custGeom>
          <a:solidFill>
            <a:srgbClr val="F5F3FB"/>
          </a:solidFill>
          <a:ln w="11113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E2C1A12F-4BDF-46A2-B840-7D6E2679B9E6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90500" y="-19050"/>
            <a:ext cx="8915400" cy="18249900"/>
          </a:xfrm>
          <a:custGeom>
            <a:avLst/>
            <a:gdLst>
              <a:gd name="connsiteX0" fmla="*/ 0 w 8915400"/>
              <a:gd name="connsiteY0" fmla="*/ 0 h 18249900"/>
              <a:gd name="connsiteX1" fmla="*/ 8915400 w 8915400"/>
              <a:gd name="connsiteY1" fmla="*/ 0 h 18249900"/>
              <a:gd name="connsiteX2" fmla="*/ 8915400 w 8915400"/>
              <a:gd name="connsiteY2" fmla="*/ 18249900 h 18249900"/>
              <a:gd name="connsiteX3" fmla="*/ 0 w 8915400"/>
              <a:gd name="connsiteY3" fmla="*/ 18249900 h 18249900"/>
              <a:gd name="connsiteX4" fmla="*/ 0 w 8915400"/>
              <a:gd name="connsiteY4" fmla="*/ 2906591 h 18249900"/>
              <a:gd name="connsiteX5" fmla="*/ 67673 w 8915400"/>
              <a:gd name="connsiteY5" fmla="*/ 2799911 h 18249900"/>
              <a:gd name="connsiteX6" fmla="*/ 205399 w 8915400"/>
              <a:gd name="connsiteY6" fmla="*/ 2637282 h 18249900"/>
              <a:gd name="connsiteX7" fmla="*/ 766779 w 8915400"/>
              <a:gd name="connsiteY7" fmla="*/ 2267446 h 18249900"/>
              <a:gd name="connsiteX8" fmla="*/ 1261127 w 8915400"/>
              <a:gd name="connsiteY8" fmla="*/ 2102341 h 18249900"/>
              <a:gd name="connsiteX9" fmla="*/ 2107385 w 8915400"/>
              <a:gd name="connsiteY9" fmla="*/ 1811756 h 18249900"/>
              <a:gd name="connsiteX10" fmla="*/ 2719038 w 8915400"/>
              <a:gd name="connsiteY10" fmla="*/ 1521171 h 18249900"/>
              <a:gd name="connsiteX11" fmla="*/ 3263659 w 8915400"/>
              <a:gd name="connsiteY11" fmla="*/ 1065480 h 18249900"/>
              <a:gd name="connsiteX12" fmla="*/ 3690978 w 8915400"/>
              <a:gd name="connsiteY12" fmla="*/ 385247 h 18249900"/>
              <a:gd name="connsiteX13" fmla="*/ 3823642 w 8915400"/>
              <a:gd name="connsiteY13" fmla="*/ 2 h 18249900"/>
              <a:gd name="connsiteX14" fmla="*/ 0 w 8915400"/>
              <a:gd name="connsiteY14" fmla="*/ 2 h 18249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915400" h="18249900">
                <a:moveTo>
                  <a:pt x="0" y="0"/>
                </a:moveTo>
                <a:lnTo>
                  <a:pt x="8915400" y="0"/>
                </a:lnTo>
                <a:lnTo>
                  <a:pt x="8915400" y="18249900"/>
                </a:lnTo>
                <a:lnTo>
                  <a:pt x="0" y="18249900"/>
                </a:lnTo>
                <a:lnTo>
                  <a:pt x="0" y="2906591"/>
                </a:lnTo>
                <a:lnTo>
                  <a:pt x="67673" y="2799911"/>
                </a:lnTo>
                <a:cubicBezTo>
                  <a:pt x="129641" y="2714331"/>
                  <a:pt x="184452" y="2658195"/>
                  <a:pt x="205399" y="2637282"/>
                </a:cubicBezTo>
                <a:cubicBezTo>
                  <a:pt x="412076" y="2430350"/>
                  <a:pt x="641097" y="2324683"/>
                  <a:pt x="766779" y="2267446"/>
                </a:cubicBezTo>
                <a:cubicBezTo>
                  <a:pt x="878496" y="2216814"/>
                  <a:pt x="900839" y="2216814"/>
                  <a:pt x="1261127" y="2102341"/>
                </a:cubicBezTo>
                <a:cubicBezTo>
                  <a:pt x="1664706" y="1973559"/>
                  <a:pt x="1867194" y="1908618"/>
                  <a:pt x="2107385" y="1811756"/>
                </a:cubicBezTo>
                <a:cubicBezTo>
                  <a:pt x="2355956" y="1711592"/>
                  <a:pt x="2519343" y="1645550"/>
                  <a:pt x="2719038" y="1521171"/>
                </a:cubicBezTo>
                <a:cubicBezTo>
                  <a:pt x="2794447" y="1473841"/>
                  <a:pt x="3033242" y="1319743"/>
                  <a:pt x="3263659" y="1065480"/>
                </a:cubicBezTo>
                <a:cubicBezTo>
                  <a:pt x="3508041" y="794708"/>
                  <a:pt x="3618361" y="549252"/>
                  <a:pt x="3690978" y="385247"/>
                </a:cubicBezTo>
                <a:cubicBezTo>
                  <a:pt x="3758008" y="231149"/>
                  <a:pt x="3798505" y="96863"/>
                  <a:pt x="3823642" y="2"/>
                </a:cubicBezTo>
                <a:lnTo>
                  <a:pt x="0" y="2"/>
                </a:lnTo>
                <a:close/>
              </a:path>
            </a:pathLst>
          </a:custGeom>
        </p:spPr>
      </p:pic>
      <p:sp>
        <p:nvSpPr>
          <p:cNvPr id="14" name="任意多边形: 形状 13">
            <a:extLst>
              <a:ext uri="{FF2B5EF4-FFF2-40B4-BE49-F238E27FC236}">
                <a16:creationId xmlns:a16="http://schemas.microsoft.com/office/drawing/2014/main" id="{F7FAE24C-CF5E-46BD-A0DF-E1FD64C53367}"/>
              </a:ext>
            </a:extLst>
          </p:cNvPr>
          <p:cNvSpPr/>
          <p:nvPr/>
        </p:nvSpPr>
        <p:spPr>
          <a:xfrm>
            <a:off x="-190500" y="-19049"/>
            <a:ext cx="8831262" cy="4913422"/>
          </a:xfrm>
          <a:custGeom>
            <a:avLst/>
            <a:gdLst>
              <a:gd name="connsiteX0" fmla="*/ 3823643 w 8831262"/>
              <a:gd name="connsiteY0" fmla="*/ 0 h 4913422"/>
              <a:gd name="connsiteX1" fmla="*/ 8831262 w 8831262"/>
              <a:gd name="connsiteY1" fmla="*/ 0 h 4913422"/>
              <a:gd name="connsiteX2" fmla="*/ 8831262 w 8831262"/>
              <a:gd name="connsiteY2" fmla="*/ 4913422 h 4913422"/>
              <a:gd name="connsiteX3" fmla="*/ 0 w 8831262"/>
              <a:gd name="connsiteY3" fmla="*/ 4913422 h 4913422"/>
              <a:gd name="connsiteX4" fmla="*/ 0 w 8831262"/>
              <a:gd name="connsiteY4" fmla="*/ 2903658 h 4913422"/>
              <a:gd name="connsiteX5" fmla="*/ 20273 w 8831262"/>
              <a:gd name="connsiteY5" fmla="*/ 2869524 h 4913422"/>
              <a:gd name="connsiteX6" fmla="*/ 205400 w 8831262"/>
              <a:gd name="connsiteY6" fmla="*/ 2637280 h 4913422"/>
              <a:gd name="connsiteX7" fmla="*/ 766780 w 8831262"/>
              <a:gd name="connsiteY7" fmla="*/ 2267444 h 4913422"/>
              <a:gd name="connsiteX8" fmla="*/ 1261128 w 8831262"/>
              <a:gd name="connsiteY8" fmla="*/ 2102339 h 4913422"/>
              <a:gd name="connsiteX9" fmla="*/ 2107386 w 8831262"/>
              <a:gd name="connsiteY9" fmla="*/ 1811754 h 4913422"/>
              <a:gd name="connsiteX10" fmla="*/ 2719039 w 8831262"/>
              <a:gd name="connsiteY10" fmla="*/ 1521169 h 4913422"/>
              <a:gd name="connsiteX11" fmla="*/ 3263660 w 8831262"/>
              <a:gd name="connsiteY11" fmla="*/ 1065478 h 4913422"/>
              <a:gd name="connsiteX12" fmla="*/ 3690979 w 8831262"/>
              <a:gd name="connsiteY12" fmla="*/ 385245 h 4913422"/>
              <a:gd name="connsiteX13" fmla="*/ 3801736 w 8831262"/>
              <a:gd name="connsiteY13" fmla="*/ 79388 h 4913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831262" h="4913422">
                <a:moveTo>
                  <a:pt x="3823643" y="0"/>
                </a:moveTo>
                <a:lnTo>
                  <a:pt x="8831262" y="0"/>
                </a:lnTo>
                <a:lnTo>
                  <a:pt x="8831262" y="4913422"/>
                </a:lnTo>
                <a:lnTo>
                  <a:pt x="0" y="4913422"/>
                </a:lnTo>
                <a:lnTo>
                  <a:pt x="0" y="2903658"/>
                </a:lnTo>
                <a:lnTo>
                  <a:pt x="20273" y="2869524"/>
                </a:lnTo>
                <a:cubicBezTo>
                  <a:pt x="100120" y="2744598"/>
                  <a:pt x="179217" y="2663422"/>
                  <a:pt x="205400" y="2637280"/>
                </a:cubicBezTo>
                <a:cubicBezTo>
                  <a:pt x="412077" y="2430348"/>
                  <a:pt x="641098" y="2324681"/>
                  <a:pt x="766780" y="2267444"/>
                </a:cubicBezTo>
                <a:cubicBezTo>
                  <a:pt x="878497" y="2216812"/>
                  <a:pt x="900840" y="2216812"/>
                  <a:pt x="1261128" y="2102339"/>
                </a:cubicBezTo>
                <a:cubicBezTo>
                  <a:pt x="1664707" y="1973557"/>
                  <a:pt x="1867194" y="1908616"/>
                  <a:pt x="2107386" y="1811754"/>
                </a:cubicBezTo>
                <a:cubicBezTo>
                  <a:pt x="2355957" y="1711590"/>
                  <a:pt x="2519344" y="1645548"/>
                  <a:pt x="2719039" y="1521169"/>
                </a:cubicBezTo>
                <a:cubicBezTo>
                  <a:pt x="2794448" y="1473839"/>
                  <a:pt x="3033243" y="1319740"/>
                  <a:pt x="3263660" y="1065478"/>
                </a:cubicBezTo>
                <a:cubicBezTo>
                  <a:pt x="3508042" y="794706"/>
                  <a:pt x="3618362" y="549250"/>
                  <a:pt x="3690979" y="385245"/>
                </a:cubicBezTo>
                <a:cubicBezTo>
                  <a:pt x="3741251" y="269672"/>
                  <a:pt x="3776599" y="165242"/>
                  <a:pt x="3801736" y="79388"/>
                </a:cubicBezTo>
                <a:close/>
              </a:path>
            </a:pathLst>
          </a:custGeom>
          <a:gradFill flip="none" rotWithShape="1">
            <a:gsLst>
              <a:gs pos="0">
                <a:srgbClr val="B889DB">
                  <a:alpha val="0"/>
                </a:srgbClr>
              </a:gs>
              <a:gs pos="84000">
                <a:srgbClr val="1B1593"/>
              </a:gs>
              <a:gs pos="42000">
                <a:srgbClr val="422F90">
                  <a:alpha val="57000"/>
                </a:srgbClr>
              </a:gs>
              <a:gs pos="73000">
                <a:srgbClr val="1A1690">
                  <a:alpha val="32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同心圆 11">
            <a:extLst>
              <a:ext uri="{FF2B5EF4-FFF2-40B4-BE49-F238E27FC236}">
                <a16:creationId xmlns:a16="http://schemas.microsoft.com/office/drawing/2014/main" id="{9A275202-8DF3-408B-9EC5-A0EA53EE9F8A}"/>
              </a:ext>
            </a:extLst>
          </p:cNvPr>
          <p:cNvSpPr/>
          <p:nvPr/>
        </p:nvSpPr>
        <p:spPr>
          <a:xfrm>
            <a:off x="-2575203" y="12985505"/>
            <a:ext cx="3748963" cy="3748963"/>
          </a:xfrm>
          <a:prstGeom prst="donut">
            <a:avLst/>
          </a:prstGeom>
          <a:gradFill>
            <a:gsLst>
              <a:gs pos="0">
                <a:srgbClr val="3323B1"/>
              </a:gs>
              <a:gs pos="38000">
                <a:srgbClr val="613EC2"/>
              </a:gs>
              <a:gs pos="18000">
                <a:srgbClr val="4F35B9"/>
              </a:gs>
              <a:gs pos="67000">
                <a:srgbClr val="9456D4"/>
              </a:gs>
              <a:gs pos="100000">
                <a:srgbClr val="A561DC"/>
              </a:gs>
            </a:gsLst>
            <a:lin ang="5400000" scaled="1"/>
          </a:gradFill>
          <a:ln w="12700" cap="flat">
            <a:noFill/>
            <a:prstDash val="solid"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" name="Freeform 13">
            <a:extLst>
              <a:ext uri="{FF2B5EF4-FFF2-40B4-BE49-F238E27FC236}">
                <a16:creationId xmlns:a16="http://schemas.microsoft.com/office/drawing/2014/main" id="{7B25919E-DA06-4CA7-8817-9AC5A3CF1321}"/>
              </a:ext>
            </a:extLst>
          </p:cNvPr>
          <p:cNvSpPr>
            <a:spLocks/>
          </p:cNvSpPr>
          <p:nvPr/>
        </p:nvSpPr>
        <p:spPr bwMode="auto">
          <a:xfrm flipV="1">
            <a:off x="-852794" y="3112894"/>
            <a:ext cx="2353287" cy="1781480"/>
          </a:xfrm>
          <a:custGeom>
            <a:avLst/>
            <a:gdLst>
              <a:gd name="T0" fmla="*/ 0 w 2412"/>
              <a:gd name="T1" fmla="*/ 0 h 2120"/>
              <a:gd name="T2" fmla="*/ 520 w 2412"/>
              <a:gd name="T3" fmla="*/ 48 h 2120"/>
              <a:gd name="T4" fmla="*/ 1436 w 2412"/>
              <a:gd name="T5" fmla="*/ 284 h 2120"/>
              <a:gd name="T6" fmla="*/ 1968 w 2412"/>
              <a:gd name="T7" fmla="*/ 668 h 2120"/>
              <a:gd name="T8" fmla="*/ 2224 w 2412"/>
              <a:gd name="T9" fmla="*/ 1044 h 2120"/>
              <a:gd name="T10" fmla="*/ 2412 w 2412"/>
              <a:gd name="T11" fmla="*/ 1608 h 2120"/>
              <a:gd name="T12" fmla="*/ 1340 w 2412"/>
              <a:gd name="T13" fmla="*/ 2120 h 2120"/>
              <a:gd name="T14" fmla="*/ 1028 w 2412"/>
              <a:gd name="T15" fmla="*/ 1104 h 2120"/>
              <a:gd name="T16" fmla="*/ 0 w 2412"/>
              <a:gd name="T17" fmla="*/ 0 h 2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12" h="2120">
                <a:moveTo>
                  <a:pt x="0" y="0"/>
                </a:moveTo>
                <a:cubicBezTo>
                  <a:pt x="124" y="5"/>
                  <a:pt x="304" y="17"/>
                  <a:pt x="520" y="48"/>
                </a:cubicBezTo>
                <a:cubicBezTo>
                  <a:pt x="873" y="98"/>
                  <a:pt x="1134" y="135"/>
                  <a:pt x="1436" y="284"/>
                </a:cubicBezTo>
                <a:cubicBezTo>
                  <a:pt x="1561" y="345"/>
                  <a:pt x="1770" y="450"/>
                  <a:pt x="1968" y="668"/>
                </a:cubicBezTo>
                <a:cubicBezTo>
                  <a:pt x="2108" y="821"/>
                  <a:pt x="2184" y="966"/>
                  <a:pt x="2224" y="1044"/>
                </a:cubicBezTo>
                <a:cubicBezTo>
                  <a:pt x="2339" y="1265"/>
                  <a:pt x="2389" y="1468"/>
                  <a:pt x="2412" y="1608"/>
                </a:cubicBezTo>
                <a:cubicBezTo>
                  <a:pt x="2055" y="1778"/>
                  <a:pt x="1698" y="1949"/>
                  <a:pt x="1340" y="2120"/>
                </a:cubicBezTo>
                <a:cubicBezTo>
                  <a:pt x="1312" y="1872"/>
                  <a:pt x="1238" y="1502"/>
                  <a:pt x="1028" y="1104"/>
                </a:cubicBezTo>
                <a:cubicBezTo>
                  <a:pt x="705" y="490"/>
                  <a:pt x="239" y="150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rgbClr val="6A43C4">
                  <a:alpha val="3000"/>
                </a:srgbClr>
              </a:gs>
              <a:gs pos="38000">
                <a:srgbClr val="7E4BCA">
                  <a:alpha val="30000"/>
                </a:srgbClr>
              </a:gs>
              <a:gs pos="18000">
                <a:srgbClr val="7747C7">
                  <a:alpha val="50000"/>
                </a:srgbClr>
              </a:gs>
              <a:gs pos="60000">
                <a:srgbClr val="824FCD">
                  <a:alpha val="66000"/>
                </a:srgbClr>
              </a:gs>
              <a:gs pos="81000">
                <a:srgbClr val="824FCD">
                  <a:alpha val="0"/>
                </a:srgbClr>
              </a:gs>
            </a:gsLst>
            <a:lin ang="2700000" scaled="1"/>
            <a:tileRect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Freeform 9">
            <a:extLst>
              <a:ext uri="{FF2B5EF4-FFF2-40B4-BE49-F238E27FC236}">
                <a16:creationId xmlns:a16="http://schemas.microsoft.com/office/drawing/2014/main" id="{1B7B576B-32D6-4B19-B967-2BB92E9D4A11}"/>
              </a:ext>
            </a:extLst>
          </p:cNvPr>
          <p:cNvSpPr>
            <a:spLocks/>
          </p:cNvSpPr>
          <p:nvPr/>
        </p:nvSpPr>
        <p:spPr bwMode="auto">
          <a:xfrm rot="16200000" flipV="1">
            <a:off x="3735950" y="-122885"/>
            <a:ext cx="5014795" cy="5027276"/>
          </a:xfrm>
          <a:custGeom>
            <a:avLst/>
            <a:gdLst>
              <a:gd name="T0" fmla="*/ 0 w 4556"/>
              <a:gd name="T1" fmla="*/ 0 h 3600"/>
              <a:gd name="T2" fmla="*/ 210 w 4556"/>
              <a:gd name="T3" fmla="*/ 373 h 3600"/>
              <a:gd name="T4" fmla="*/ 456 w 4556"/>
              <a:gd name="T5" fmla="*/ 541 h 3600"/>
              <a:gd name="T6" fmla="*/ 834 w 4556"/>
              <a:gd name="T7" fmla="*/ 655 h 3600"/>
              <a:gd name="T8" fmla="*/ 1302 w 4556"/>
              <a:gd name="T9" fmla="*/ 721 h 3600"/>
              <a:gd name="T10" fmla="*/ 1704 w 4556"/>
              <a:gd name="T11" fmla="*/ 781 h 3600"/>
              <a:gd name="T12" fmla="*/ 2160 w 4556"/>
              <a:gd name="T13" fmla="*/ 1009 h 3600"/>
              <a:gd name="T14" fmla="*/ 2496 w 4556"/>
              <a:gd name="T15" fmla="*/ 1411 h 3600"/>
              <a:gd name="T16" fmla="*/ 2646 w 4556"/>
              <a:gd name="T17" fmla="*/ 1765 h 3600"/>
              <a:gd name="T18" fmla="*/ 2910 w 4556"/>
              <a:gd name="T19" fmla="*/ 2371 h 3600"/>
              <a:gd name="T20" fmla="*/ 3174 w 4556"/>
              <a:gd name="T21" fmla="*/ 2809 h 3600"/>
              <a:gd name="T22" fmla="*/ 3588 w 4556"/>
              <a:gd name="T23" fmla="*/ 3199 h 3600"/>
              <a:gd name="T24" fmla="*/ 4206 w 4556"/>
              <a:gd name="T25" fmla="*/ 3505 h 3600"/>
              <a:gd name="T26" fmla="*/ 4556 w 4556"/>
              <a:gd name="T27" fmla="*/ 3600 h 3600"/>
              <a:gd name="T28" fmla="*/ 4556 w 4556"/>
              <a:gd name="T29" fmla="*/ 0 h 3600"/>
              <a:gd name="T30" fmla="*/ 0 w 4556"/>
              <a:gd name="T31" fmla="*/ 0 h 3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556" h="3600">
                <a:moveTo>
                  <a:pt x="0" y="0"/>
                </a:moveTo>
                <a:cubicBezTo>
                  <a:pt x="25" y="96"/>
                  <a:pt x="81" y="244"/>
                  <a:pt x="210" y="373"/>
                </a:cubicBezTo>
                <a:cubicBezTo>
                  <a:pt x="300" y="462"/>
                  <a:pt x="390" y="508"/>
                  <a:pt x="456" y="541"/>
                </a:cubicBezTo>
                <a:cubicBezTo>
                  <a:pt x="493" y="559"/>
                  <a:pt x="592" y="606"/>
                  <a:pt x="834" y="655"/>
                </a:cubicBezTo>
                <a:cubicBezTo>
                  <a:pt x="955" y="679"/>
                  <a:pt x="998" y="681"/>
                  <a:pt x="1302" y="721"/>
                </a:cubicBezTo>
                <a:cubicBezTo>
                  <a:pt x="1537" y="751"/>
                  <a:pt x="1655" y="767"/>
                  <a:pt x="1704" y="781"/>
                </a:cubicBezTo>
                <a:cubicBezTo>
                  <a:pt x="1956" y="852"/>
                  <a:pt x="2122" y="979"/>
                  <a:pt x="2160" y="1009"/>
                </a:cubicBezTo>
                <a:cubicBezTo>
                  <a:pt x="2348" y="1157"/>
                  <a:pt x="2444" y="1321"/>
                  <a:pt x="2496" y="1411"/>
                </a:cubicBezTo>
                <a:cubicBezTo>
                  <a:pt x="2542" y="1491"/>
                  <a:pt x="2542" y="1507"/>
                  <a:pt x="2646" y="1765"/>
                </a:cubicBezTo>
                <a:cubicBezTo>
                  <a:pt x="2763" y="2054"/>
                  <a:pt x="2822" y="2199"/>
                  <a:pt x="2910" y="2371"/>
                </a:cubicBezTo>
                <a:cubicBezTo>
                  <a:pt x="3001" y="2549"/>
                  <a:pt x="3061" y="2666"/>
                  <a:pt x="3174" y="2809"/>
                </a:cubicBezTo>
                <a:cubicBezTo>
                  <a:pt x="3217" y="2863"/>
                  <a:pt x="3357" y="3034"/>
                  <a:pt x="3588" y="3199"/>
                </a:cubicBezTo>
                <a:cubicBezTo>
                  <a:pt x="3834" y="3374"/>
                  <a:pt x="4057" y="3453"/>
                  <a:pt x="4206" y="3505"/>
                </a:cubicBezTo>
                <a:cubicBezTo>
                  <a:pt x="4346" y="3553"/>
                  <a:pt x="4468" y="3582"/>
                  <a:pt x="4556" y="3600"/>
                </a:cubicBezTo>
                <a:cubicBezTo>
                  <a:pt x="4556" y="2400"/>
                  <a:pt x="4556" y="1200"/>
                  <a:pt x="4556" y="0"/>
                </a:cubicBezTo>
                <a:cubicBezTo>
                  <a:pt x="3037" y="0"/>
                  <a:pt x="1519" y="0"/>
                  <a:pt x="0" y="0"/>
                </a:cubicBezTo>
                <a:close/>
              </a:path>
            </a:pathLst>
          </a:custGeom>
          <a:gradFill>
            <a:gsLst>
              <a:gs pos="0">
                <a:srgbClr val="3323B1"/>
              </a:gs>
              <a:gs pos="38000">
                <a:srgbClr val="613EC2"/>
              </a:gs>
              <a:gs pos="18000">
                <a:srgbClr val="4F35B9"/>
              </a:gs>
              <a:gs pos="67000">
                <a:srgbClr val="9456D4"/>
              </a:gs>
              <a:gs pos="100000">
                <a:srgbClr val="A561DC"/>
              </a:gs>
            </a:gsLst>
            <a:lin ang="5400000" scaled="1"/>
          </a:gradFill>
          <a:ln w="12700" cap="flat">
            <a:noFill/>
            <a:prstDash val="solid"/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715B470C-49D7-4B69-94E0-51A9EA268F0B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607311" y="-92921"/>
            <a:ext cx="5066215" cy="5054022"/>
          </a:xfrm>
          <a:prstGeom prst="rect">
            <a:avLst/>
          </a:prstGeom>
        </p:spPr>
      </p:pic>
      <p:sp>
        <p:nvSpPr>
          <p:cNvPr id="15" name="Freeform 9">
            <a:extLst>
              <a:ext uri="{FF2B5EF4-FFF2-40B4-BE49-F238E27FC236}">
                <a16:creationId xmlns:a16="http://schemas.microsoft.com/office/drawing/2014/main" id="{EC06DA0D-97E0-49EA-AC97-C5BB8C4EFFB4}"/>
              </a:ext>
            </a:extLst>
          </p:cNvPr>
          <p:cNvSpPr>
            <a:spLocks/>
          </p:cNvSpPr>
          <p:nvPr/>
        </p:nvSpPr>
        <p:spPr bwMode="auto">
          <a:xfrm rot="16200000" flipV="1">
            <a:off x="3688307" y="-122885"/>
            <a:ext cx="5014795" cy="5027276"/>
          </a:xfrm>
          <a:custGeom>
            <a:avLst/>
            <a:gdLst>
              <a:gd name="T0" fmla="*/ 0 w 4556"/>
              <a:gd name="T1" fmla="*/ 0 h 3600"/>
              <a:gd name="T2" fmla="*/ 210 w 4556"/>
              <a:gd name="T3" fmla="*/ 373 h 3600"/>
              <a:gd name="T4" fmla="*/ 456 w 4556"/>
              <a:gd name="T5" fmla="*/ 541 h 3600"/>
              <a:gd name="T6" fmla="*/ 834 w 4556"/>
              <a:gd name="T7" fmla="*/ 655 h 3600"/>
              <a:gd name="T8" fmla="*/ 1302 w 4556"/>
              <a:gd name="T9" fmla="*/ 721 h 3600"/>
              <a:gd name="T10" fmla="*/ 1704 w 4556"/>
              <a:gd name="T11" fmla="*/ 781 h 3600"/>
              <a:gd name="T12" fmla="*/ 2160 w 4556"/>
              <a:gd name="T13" fmla="*/ 1009 h 3600"/>
              <a:gd name="T14" fmla="*/ 2496 w 4556"/>
              <a:gd name="T15" fmla="*/ 1411 h 3600"/>
              <a:gd name="T16" fmla="*/ 2646 w 4556"/>
              <a:gd name="T17" fmla="*/ 1765 h 3600"/>
              <a:gd name="T18" fmla="*/ 2910 w 4556"/>
              <a:gd name="T19" fmla="*/ 2371 h 3600"/>
              <a:gd name="T20" fmla="*/ 3174 w 4556"/>
              <a:gd name="T21" fmla="*/ 2809 h 3600"/>
              <a:gd name="T22" fmla="*/ 3588 w 4556"/>
              <a:gd name="T23" fmla="*/ 3199 h 3600"/>
              <a:gd name="T24" fmla="*/ 4206 w 4556"/>
              <a:gd name="T25" fmla="*/ 3505 h 3600"/>
              <a:gd name="T26" fmla="*/ 4556 w 4556"/>
              <a:gd name="T27" fmla="*/ 3600 h 3600"/>
              <a:gd name="T28" fmla="*/ 4556 w 4556"/>
              <a:gd name="T29" fmla="*/ 0 h 3600"/>
              <a:gd name="T30" fmla="*/ 0 w 4556"/>
              <a:gd name="T31" fmla="*/ 0 h 3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556" h="3600">
                <a:moveTo>
                  <a:pt x="0" y="0"/>
                </a:moveTo>
                <a:cubicBezTo>
                  <a:pt x="25" y="96"/>
                  <a:pt x="81" y="244"/>
                  <a:pt x="210" y="373"/>
                </a:cubicBezTo>
                <a:cubicBezTo>
                  <a:pt x="300" y="462"/>
                  <a:pt x="390" y="508"/>
                  <a:pt x="456" y="541"/>
                </a:cubicBezTo>
                <a:cubicBezTo>
                  <a:pt x="493" y="559"/>
                  <a:pt x="592" y="606"/>
                  <a:pt x="834" y="655"/>
                </a:cubicBezTo>
                <a:cubicBezTo>
                  <a:pt x="955" y="679"/>
                  <a:pt x="998" y="681"/>
                  <a:pt x="1302" y="721"/>
                </a:cubicBezTo>
                <a:cubicBezTo>
                  <a:pt x="1537" y="751"/>
                  <a:pt x="1655" y="767"/>
                  <a:pt x="1704" y="781"/>
                </a:cubicBezTo>
                <a:cubicBezTo>
                  <a:pt x="1956" y="852"/>
                  <a:pt x="2122" y="979"/>
                  <a:pt x="2160" y="1009"/>
                </a:cubicBezTo>
                <a:cubicBezTo>
                  <a:pt x="2348" y="1157"/>
                  <a:pt x="2444" y="1321"/>
                  <a:pt x="2496" y="1411"/>
                </a:cubicBezTo>
                <a:cubicBezTo>
                  <a:pt x="2542" y="1491"/>
                  <a:pt x="2542" y="1507"/>
                  <a:pt x="2646" y="1765"/>
                </a:cubicBezTo>
                <a:cubicBezTo>
                  <a:pt x="2763" y="2054"/>
                  <a:pt x="2822" y="2199"/>
                  <a:pt x="2910" y="2371"/>
                </a:cubicBezTo>
                <a:cubicBezTo>
                  <a:pt x="3001" y="2549"/>
                  <a:pt x="3061" y="2666"/>
                  <a:pt x="3174" y="2809"/>
                </a:cubicBezTo>
                <a:cubicBezTo>
                  <a:pt x="3217" y="2863"/>
                  <a:pt x="3357" y="3034"/>
                  <a:pt x="3588" y="3199"/>
                </a:cubicBezTo>
                <a:cubicBezTo>
                  <a:pt x="3834" y="3374"/>
                  <a:pt x="4057" y="3453"/>
                  <a:pt x="4206" y="3505"/>
                </a:cubicBezTo>
                <a:cubicBezTo>
                  <a:pt x="4346" y="3553"/>
                  <a:pt x="4468" y="3582"/>
                  <a:pt x="4556" y="3600"/>
                </a:cubicBezTo>
                <a:cubicBezTo>
                  <a:pt x="4556" y="2400"/>
                  <a:pt x="4556" y="1200"/>
                  <a:pt x="4556" y="0"/>
                </a:cubicBezTo>
                <a:cubicBezTo>
                  <a:pt x="3037" y="0"/>
                  <a:pt x="1519" y="0"/>
                  <a:pt x="0" y="0"/>
                </a:cubicBezTo>
                <a:close/>
              </a:path>
            </a:pathLst>
          </a:custGeom>
          <a:gradFill>
            <a:gsLst>
              <a:gs pos="0">
                <a:srgbClr val="3323B1">
                  <a:alpha val="50000"/>
                </a:srgbClr>
              </a:gs>
              <a:gs pos="38000">
                <a:srgbClr val="613EC2">
                  <a:alpha val="50000"/>
                </a:srgbClr>
              </a:gs>
              <a:gs pos="18000">
                <a:srgbClr val="4F35B9">
                  <a:alpha val="50000"/>
                </a:srgbClr>
              </a:gs>
              <a:gs pos="67000">
                <a:srgbClr val="9456D4">
                  <a:alpha val="50000"/>
                </a:srgbClr>
              </a:gs>
              <a:gs pos="100000">
                <a:srgbClr val="A561DC">
                  <a:alpha val="50000"/>
                </a:srgbClr>
              </a:gs>
            </a:gsLst>
            <a:lin ang="5400000" scaled="1"/>
          </a:gradFill>
          <a:ln w="12700" cap="flat">
            <a:noFill/>
            <a:prstDash val="solid"/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775B8760-469B-4B0F-A0C8-A5745CF9C612}"/>
              </a:ext>
            </a:extLst>
          </p:cNvPr>
          <p:cNvSpPr>
            <a:spLocks/>
          </p:cNvSpPr>
          <p:nvPr/>
        </p:nvSpPr>
        <p:spPr bwMode="auto">
          <a:xfrm rot="19116902" flipV="1">
            <a:off x="218429" y="1247433"/>
            <a:ext cx="5014795" cy="2900752"/>
          </a:xfrm>
          <a:custGeom>
            <a:avLst/>
            <a:gdLst>
              <a:gd name="T0" fmla="*/ 0 w 4556"/>
              <a:gd name="T1" fmla="*/ 0 h 3600"/>
              <a:gd name="T2" fmla="*/ 210 w 4556"/>
              <a:gd name="T3" fmla="*/ 373 h 3600"/>
              <a:gd name="T4" fmla="*/ 456 w 4556"/>
              <a:gd name="T5" fmla="*/ 541 h 3600"/>
              <a:gd name="T6" fmla="*/ 834 w 4556"/>
              <a:gd name="T7" fmla="*/ 655 h 3600"/>
              <a:gd name="T8" fmla="*/ 1302 w 4556"/>
              <a:gd name="T9" fmla="*/ 721 h 3600"/>
              <a:gd name="T10" fmla="*/ 1704 w 4556"/>
              <a:gd name="T11" fmla="*/ 781 h 3600"/>
              <a:gd name="T12" fmla="*/ 2160 w 4556"/>
              <a:gd name="T13" fmla="*/ 1009 h 3600"/>
              <a:gd name="T14" fmla="*/ 2496 w 4556"/>
              <a:gd name="T15" fmla="*/ 1411 h 3600"/>
              <a:gd name="T16" fmla="*/ 2646 w 4556"/>
              <a:gd name="T17" fmla="*/ 1765 h 3600"/>
              <a:gd name="T18" fmla="*/ 2910 w 4556"/>
              <a:gd name="T19" fmla="*/ 2371 h 3600"/>
              <a:gd name="T20" fmla="*/ 3174 w 4556"/>
              <a:gd name="T21" fmla="*/ 2809 h 3600"/>
              <a:gd name="T22" fmla="*/ 3588 w 4556"/>
              <a:gd name="T23" fmla="*/ 3199 h 3600"/>
              <a:gd name="T24" fmla="*/ 4206 w 4556"/>
              <a:gd name="T25" fmla="*/ 3505 h 3600"/>
              <a:gd name="T26" fmla="*/ 4556 w 4556"/>
              <a:gd name="T27" fmla="*/ 3600 h 3600"/>
              <a:gd name="T28" fmla="*/ 4556 w 4556"/>
              <a:gd name="T29" fmla="*/ 0 h 3600"/>
              <a:gd name="T30" fmla="*/ 0 w 4556"/>
              <a:gd name="T31" fmla="*/ 0 h 3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556" h="3600">
                <a:moveTo>
                  <a:pt x="0" y="0"/>
                </a:moveTo>
                <a:cubicBezTo>
                  <a:pt x="25" y="96"/>
                  <a:pt x="81" y="244"/>
                  <a:pt x="210" y="373"/>
                </a:cubicBezTo>
                <a:cubicBezTo>
                  <a:pt x="300" y="462"/>
                  <a:pt x="390" y="508"/>
                  <a:pt x="456" y="541"/>
                </a:cubicBezTo>
                <a:cubicBezTo>
                  <a:pt x="493" y="559"/>
                  <a:pt x="592" y="606"/>
                  <a:pt x="834" y="655"/>
                </a:cubicBezTo>
                <a:cubicBezTo>
                  <a:pt x="955" y="679"/>
                  <a:pt x="998" y="681"/>
                  <a:pt x="1302" y="721"/>
                </a:cubicBezTo>
                <a:cubicBezTo>
                  <a:pt x="1537" y="751"/>
                  <a:pt x="1655" y="767"/>
                  <a:pt x="1704" y="781"/>
                </a:cubicBezTo>
                <a:cubicBezTo>
                  <a:pt x="1956" y="852"/>
                  <a:pt x="2122" y="979"/>
                  <a:pt x="2160" y="1009"/>
                </a:cubicBezTo>
                <a:cubicBezTo>
                  <a:pt x="2348" y="1157"/>
                  <a:pt x="2444" y="1321"/>
                  <a:pt x="2496" y="1411"/>
                </a:cubicBezTo>
                <a:cubicBezTo>
                  <a:pt x="2542" y="1491"/>
                  <a:pt x="2542" y="1507"/>
                  <a:pt x="2646" y="1765"/>
                </a:cubicBezTo>
                <a:cubicBezTo>
                  <a:pt x="2763" y="2054"/>
                  <a:pt x="2822" y="2199"/>
                  <a:pt x="2910" y="2371"/>
                </a:cubicBezTo>
                <a:cubicBezTo>
                  <a:pt x="3001" y="2549"/>
                  <a:pt x="3061" y="2666"/>
                  <a:pt x="3174" y="2809"/>
                </a:cubicBezTo>
                <a:cubicBezTo>
                  <a:pt x="3217" y="2863"/>
                  <a:pt x="3357" y="3034"/>
                  <a:pt x="3588" y="3199"/>
                </a:cubicBezTo>
                <a:cubicBezTo>
                  <a:pt x="3834" y="3374"/>
                  <a:pt x="4057" y="3453"/>
                  <a:pt x="4206" y="3505"/>
                </a:cubicBezTo>
                <a:cubicBezTo>
                  <a:pt x="4346" y="3553"/>
                  <a:pt x="4468" y="3582"/>
                  <a:pt x="4556" y="3600"/>
                </a:cubicBezTo>
                <a:cubicBezTo>
                  <a:pt x="4556" y="2400"/>
                  <a:pt x="4556" y="1200"/>
                  <a:pt x="4556" y="0"/>
                </a:cubicBezTo>
                <a:cubicBezTo>
                  <a:pt x="3037" y="0"/>
                  <a:pt x="1519" y="0"/>
                  <a:pt x="0" y="0"/>
                </a:cubicBezTo>
                <a:close/>
              </a:path>
            </a:pathLst>
          </a:custGeom>
          <a:gradFill>
            <a:gsLst>
              <a:gs pos="0">
                <a:srgbClr val="3323B1"/>
              </a:gs>
              <a:gs pos="38000">
                <a:srgbClr val="613EC2"/>
              </a:gs>
              <a:gs pos="18000">
                <a:srgbClr val="4F35B9"/>
              </a:gs>
              <a:gs pos="67000">
                <a:srgbClr val="9456D4"/>
              </a:gs>
              <a:gs pos="100000">
                <a:srgbClr val="A561DC"/>
              </a:gs>
            </a:gsLst>
            <a:lin ang="5400000" scaled="1"/>
          </a:gradFill>
          <a:ln w="12700" cap="flat">
            <a:noFill/>
            <a:prstDash val="solid"/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03C789F9-52ED-4602-8FBF-01185E996ECB}"/>
              </a:ext>
            </a:extLst>
          </p:cNvPr>
          <p:cNvSpPr/>
          <p:nvPr/>
        </p:nvSpPr>
        <p:spPr>
          <a:xfrm>
            <a:off x="323850" y="333604"/>
            <a:ext cx="7962900" cy="19051676"/>
          </a:xfrm>
          <a:custGeom>
            <a:avLst/>
            <a:gdLst>
              <a:gd name="connsiteX0" fmla="*/ 0 w 6805612"/>
              <a:gd name="connsiteY0" fmla="*/ 1134291 h 18653444"/>
              <a:gd name="connsiteX1" fmla="*/ 1134291 w 6805612"/>
              <a:gd name="connsiteY1" fmla="*/ 0 h 18653444"/>
              <a:gd name="connsiteX2" fmla="*/ 5671321 w 6805612"/>
              <a:gd name="connsiteY2" fmla="*/ 0 h 18653444"/>
              <a:gd name="connsiteX3" fmla="*/ 6805612 w 6805612"/>
              <a:gd name="connsiteY3" fmla="*/ 1134291 h 18653444"/>
              <a:gd name="connsiteX4" fmla="*/ 6805612 w 6805612"/>
              <a:gd name="connsiteY4" fmla="*/ 17519153 h 18653444"/>
              <a:gd name="connsiteX5" fmla="*/ 5671321 w 6805612"/>
              <a:gd name="connsiteY5" fmla="*/ 18653444 h 18653444"/>
              <a:gd name="connsiteX6" fmla="*/ 1134291 w 6805612"/>
              <a:gd name="connsiteY6" fmla="*/ 18653444 h 18653444"/>
              <a:gd name="connsiteX7" fmla="*/ 0 w 6805612"/>
              <a:gd name="connsiteY7" fmla="*/ 17519153 h 18653444"/>
              <a:gd name="connsiteX8" fmla="*/ 0 w 6805612"/>
              <a:gd name="connsiteY8" fmla="*/ 1134291 h 18653444"/>
              <a:gd name="connsiteX0" fmla="*/ 22860 w 6805612"/>
              <a:gd name="connsiteY0" fmla="*/ 564607 h 18655260"/>
              <a:gd name="connsiteX1" fmla="*/ 1134291 w 6805612"/>
              <a:gd name="connsiteY1" fmla="*/ 1816 h 18655260"/>
              <a:gd name="connsiteX2" fmla="*/ 5671321 w 6805612"/>
              <a:gd name="connsiteY2" fmla="*/ 1816 h 18655260"/>
              <a:gd name="connsiteX3" fmla="*/ 6805612 w 6805612"/>
              <a:gd name="connsiteY3" fmla="*/ 1136107 h 18655260"/>
              <a:gd name="connsiteX4" fmla="*/ 6805612 w 6805612"/>
              <a:gd name="connsiteY4" fmla="*/ 17520969 h 18655260"/>
              <a:gd name="connsiteX5" fmla="*/ 5671321 w 6805612"/>
              <a:gd name="connsiteY5" fmla="*/ 18655260 h 18655260"/>
              <a:gd name="connsiteX6" fmla="*/ 1134291 w 6805612"/>
              <a:gd name="connsiteY6" fmla="*/ 18655260 h 18655260"/>
              <a:gd name="connsiteX7" fmla="*/ 0 w 6805612"/>
              <a:gd name="connsiteY7" fmla="*/ 17520969 h 18655260"/>
              <a:gd name="connsiteX8" fmla="*/ 22860 w 6805612"/>
              <a:gd name="connsiteY8" fmla="*/ 564607 h 18655260"/>
              <a:gd name="connsiteX0" fmla="*/ 22860 w 6805612"/>
              <a:gd name="connsiteY0" fmla="*/ 564607 h 18655260"/>
              <a:gd name="connsiteX1" fmla="*/ 1134291 w 6805612"/>
              <a:gd name="connsiteY1" fmla="*/ 1816 h 18655260"/>
              <a:gd name="connsiteX2" fmla="*/ 5671321 w 6805612"/>
              <a:gd name="connsiteY2" fmla="*/ 1816 h 18655260"/>
              <a:gd name="connsiteX3" fmla="*/ 6805612 w 6805612"/>
              <a:gd name="connsiteY3" fmla="*/ 564607 h 18655260"/>
              <a:gd name="connsiteX4" fmla="*/ 6805612 w 6805612"/>
              <a:gd name="connsiteY4" fmla="*/ 17520969 h 18655260"/>
              <a:gd name="connsiteX5" fmla="*/ 5671321 w 6805612"/>
              <a:gd name="connsiteY5" fmla="*/ 18655260 h 18655260"/>
              <a:gd name="connsiteX6" fmla="*/ 1134291 w 6805612"/>
              <a:gd name="connsiteY6" fmla="*/ 18655260 h 18655260"/>
              <a:gd name="connsiteX7" fmla="*/ 0 w 6805612"/>
              <a:gd name="connsiteY7" fmla="*/ 17520969 h 18655260"/>
              <a:gd name="connsiteX8" fmla="*/ 22860 w 6805612"/>
              <a:gd name="connsiteY8" fmla="*/ 564607 h 18655260"/>
              <a:gd name="connsiteX0" fmla="*/ 22860 w 6805612"/>
              <a:gd name="connsiteY0" fmla="*/ 564607 h 18655260"/>
              <a:gd name="connsiteX1" fmla="*/ 776101 w 6805612"/>
              <a:gd name="connsiteY1" fmla="*/ 20866 h 18655260"/>
              <a:gd name="connsiteX2" fmla="*/ 5671321 w 6805612"/>
              <a:gd name="connsiteY2" fmla="*/ 1816 h 18655260"/>
              <a:gd name="connsiteX3" fmla="*/ 6805612 w 6805612"/>
              <a:gd name="connsiteY3" fmla="*/ 564607 h 18655260"/>
              <a:gd name="connsiteX4" fmla="*/ 6805612 w 6805612"/>
              <a:gd name="connsiteY4" fmla="*/ 17520969 h 18655260"/>
              <a:gd name="connsiteX5" fmla="*/ 5671321 w 6805612"/>
              <a:gd name="connsiteY5" fmla="*/ 18655260 h 18655260"/>
              <a:gd name="connsiteX6" fmla="*/ 1134291 w 6805612"/>
              <a:gd name="connsiteY6" fmla="*/ 18655260 h 18655260"/>
              <a:gd name="connsiteX7" fmla="*/ 0 w 6805612"/>
              <a:gd name="connsiteY7" fmla="*/ 17520969 h 18655260"/>
              <a:gd name="connsiteX8" fmla="*/ 22860 w 6805612"/>
              <a:gd name="connsiteY8" fmla="*/ 564607 h 18655260"/>
              <a:gd name="connsiteX0" fmla="*/ 71704 w 6805612"/>
              <a:gd name="connsiteY0" fmla="*/ 926557 h 18655260"/>
              <a:gd name="connsiteX1" fmla="*/ 776101 w 6805612"/>
              <a:gd name="connsiteY1" fmla="*/ 20866 h 18655260"/>
              <a:gd name="connsiteX2" fmla="*/ 5671321 w 6805612"/>
              <a:gd name="connsiteY2" fmla="*/ 1816 h 18655260"/>
              <a:gd name="connsiteX3" fmla="*/ 6805612 w 6805612"/>
              <a:gd name="connsiteY3" fmla="*/ 564607 h 18655260"/>
              <a:gd name="connsiteX4" fmla="*/ 6805612 w 6805612"/>
              <a:gd name="connsiteY4" fmla="*/ 17520969 h 18655260"/>
              <a:gd name="connsiteX5" fmla="*/ 5671321 w 6805612"/>
              <a:gd name="connsiteY5" fmla="*/ 18655260 h 18655260"/>
              <a:gd name="connsiteX6" fmla="*/ 1134291 w 6805612"/>
              <a:gd name="connsiteY6" fmla="*/ 18655260 h 18655260"/>
              <a:gd name="connsiteX7" fmla="*/ 0 w 6805612"/>
              <a:gd name="connsiteY7" fmla="*/ 17520969 h 18655260"/>
              <a:gd name="connsiteX8" fmla="*/ 71704 w 6805612"/>
              <a:gd name="connsiteY8" fmla="*/ 926557 h 18655260"/>
              <a:gd name="connsiteX0" fmla="*/ 6578 w 6805612"/>
              <a:gd name="connsiteY0" fmla="*/ 926557 h 18655260"/>
              <a:gd name="connsiteX1" fmla="*/ 776101 w 6805612"/>
              <a:gd name="connsiteY1" fmla="*/ 20866 h 18655260"/>
              <a:gd name="connsiteX2" fmla="*/ 5671321 w 6805612"/>
              <a:gd name="connsiteY2" fmla="*/ 1816 h 18655260"/>
              <a:gd name="connsiteX3" fmla="*/ 6805612 w 6805612"/>
              <a:gd name="connsiteY3" fmla="*/ 564607 h 18655260"/>
              <a:gd name="connsiteX4" fmla="*/ 6805612 w 6805612"/>
              <a:gd name="connsiteY4" fmla="*/ 17520969 h 18655260"/>
              <a:gd name="connsiteX5" fmla="*/ 5671321 w 6805612"/>
              <a:gd name="connsiteY5" fmla="*/ 18655260 h 18655260"/>
              <a:gd name="connsiteX6" fmla="*/ 1134291 w 6805612"/>
              <a:gd name="connsiteY6" fmla="*/ 18655260 h 18655260"/>
              <a:gd name="connsiteX7" fmla="*/ 0 w 6805612"/>
              <a:gd name="connsiteY7" fmla="*/ 17520969 h 18655260"/>
              <a:gd name="connsiteX8" fmla="*/ 6578 w 6805612"/>
              <a:gd name="connsiteY8" fmla="*/ 926557 h 18655260"/>
              <a:gd name="connsiteX0" fmla="*/ 6578 w 6805612"/>
              <a:gd name="connsiteY0" fmla="*/ 924741 h 18653444"/>
              <a:gd name="connsiteX1" fmla="*/ 776101 w 6805612"/>
              <a:gd name="connsiteY1" fmla="*/ 19050 h 18653444"/>
              <a:gd name="connsiteX2" fmla="*/ 5671321 w 6805612"/>
              <a:gd name="connsiteY2" fmla="*/ 0 h 18653444"/>
              <a:gd name="connsiteX3" fmla="*/ 6805612 w 6805612"/>
              <a:gd name="connsiteY3" fmla="*/ 715191 h 18653444"/>
              <a:gd name="connsiteX4" fmla="*/ 6805612 w 6805612"/>
              <a:gd name="connsiteY4" fmla="*/ 17519153 h 18653444"/>
              <a:gd name="connsiteX5" fmla="*/ 5671321 w 6805612"/>
              <a:gd name="connsiteY5" fmla="*/ 18653444 h 18653444"/>
              <a:gd name="connsiteX6" fmla="*/ 1134291 w 6805612"/>
              <a:gd name="connsiteY6" fmla="*/ 18653444 h 18653444"/>
              <a:gd name="connsiteX7" fmla="*/ 0 w 6805612"/>
              <a:gd name="connsiteY7" fmla="*/ 17519153 h 18653444"/>
              <a:gd name="connsiteX8" fmla="*/ 6578 w 6805612"/>
              <a:gd name="connsiteY8" fmla="*/ 924741 h 18653444"/>
              <a:gd name="connsiteX0" fmla="*/ 6578 w 6805612"/>
              <a:gd name="connsiteY0" fmla="*/ 924741 h 18653444"/>
              <a:gd name="connsiteX1" fmla="*/ 776101 w 6805612"/>
              <a:gd name="connsiteY1" fmla="*/ 19050 h 18653444"/>
              <a:gd name="connsiteX2" fmla="*/ 5996948 w 6805612"/>
              <a:gd name="connsiteY2" fmla="*/ 0 h 18653444"/>
              <a:gd name="connsiteX3" fmla="*/ 6805612 w 6805612"/>
              <a:gd name="connsiteY3" fmla="*/ 715191 h 18653444"/>
              <a:gd name="connsiteX4" fmla="*/ 6805612 w 6805612"/>
              <a:gd name="connsiteY4" fmla="*/ 17519153 h 18653444"/>
              <a:gd name="connsiteX5" fmla="*/ 5671321 w 6805612"/>
              <a:gd name="connsiteY5" fmla="*/ 18653444 h 18653444"/>
              <a:gd name="connsiteX6" fmla="*/ 1134291 w 6805612"/>
              <a:gd name="connsiteY6" fmla="*/ 18653444 h 18653444"/>
              <a:gd name="connsiteX7" fmla="*/ 0 w 6805612"/>
              <a:gd name="connsiteY7" fmla="*/ 17519153 h 18653444"/>
              <a:gd name="connsiteX8" fmla="*/ 6578 w 6805612"/>
              <a:gd name="connsiteY8" fmla="*/ 924741 h 18653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05612" h="18653444">
                <a:moveTo>
                  <a:pt x="6578" y="924741"/>
                </a:moveTo>
                <a:cubicBezTo>
                  <a:pt x="6578" y="298289"/>
                  <a:pt x="149649" y="19050"/>
                  <a:pt x="776101" y="19050"/>
                </a:cubicBezTo>
                <a:lnTo>
                  <a:pt x="5996948" y="0"/>
                </a:lnTo>
                <a:cubicBezTo>
                  <a:pt x="6623400" y="0"/>
                  <a:pt x="6805612" y="88739"/>
                  <a:pt x="6805612" y="715191"/>
                </a:cubicBezTo>
                <a:lnTo>
                  <a:pt x="6805612" y="17519153"/>
                </a:lnTo>
                <a:cubicBezTo>
                  <a:pt x="6805612" y="18145605"/>
                  <a:pt x="6297773" y="18653444"/>
                  <a:pt x="5671321" y="18653444"/>
                </a:cubicBezTo>
                <a:lnTo>
                  <a:pt x="1134291" y="18653444"/>
                </a:lnTo>
                <a:cubicBezTo>
                  <a:pt x="507839" y="18653444"/>
                  <a:pt x="0" y="18145605"/>
                  <a:pt x="0" y="17519153"/>
                </a:cubicBezTo>
                <a:cubicBezTo>
                  <a:pt x="0" y="12057532"/>
                  <a:pt x="6578" y="6386362"/>
                  <a:pt x="6578" y="92474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33943A0-969D-4726-B764-E28DFB1BC5F0}"/>
              </a:ext>
            </a:extLst>
          </p:cNvPr>
          <p:cNvSpPr/>
          <p:nvPr/>
        </p:nvSpPr>
        <p:spPr>
          <a:xfrm>
            <a:off x="865189" y="503238"/>
            <a:ext cx="6805611" cy="17327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不思議</a:t>
            </a:r>
            <a:r>
              <a:rPr lang="en-US" altLang="ja-JP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(</a:t>
            </a:r>
            <a:r>
              <a:rPr lang="ja-JP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ふしぎ</a:t>
            </a:r>
            <a:r>
              <a:rPr lang="en-US" altLang="ja-JP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)</a:t>
            </a:r>
            <a:r>
              <a:rPr lang="ja-JP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な夜</a:t>
            </a:r>
            <a:r>
              <a:rPr lang="en-US" altLang="ja-JP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(</a:t>
            </a:r>
            <a:r>
              <a:rPr lang="ja-JP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よる</a:t>
            </a:r>
            <a:r>
              <a:rPr lang="en-US" altLang="ja-JP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)</a:t>
            </a:r>
          </a:p>
          <a:p>
            <a:pPr algn="ctr"/>
            <a:r>
              <a:rPr lang="ja-JP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舞</a:t>
            </a:r>
            <a:r>
              <a:rPr lang="en-US" altLang="ja-JP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(</a:t>
            </a:r>
            <a:r>
              <a:rPr lang="ja-JP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ま</a:t>
            </a:r>
            <a:r>
              <a:rPr lang="en-US" altLang="ja-JP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)</a:t>
            </a:r>
            <a:r>
              <a:rPr lang="ja-JP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い降</a:t>
            </a:r>
            <a:r>
              <a:rPr lang="en-US" altLang="ja-JP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(</a:t>
            </a:r>
            <a:r>
              <a:rPr lang="ja-JP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お</a:t>
            </a:r>
            <a:r>
              <a:rPr lang="en-US" altLang="ja-JP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)</a:t>
            </a:r>
            <a:r>
              <a:rPr lang="ja-JP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りた</a:t>
            </a:r>
            <a:br>
              <a:rPr lang="ja-JP" altLang="en-US" sz="2800" dirty="0">
                <a:latin typeface="等线 Light" panose="02010600030101010101" pitchFamily="2" charset="-122"/>
                <a:ea typeface="等线 Light" panose="02010600030101010101" pitchFamily="2" charset="-122"/>
              </a:rPr>
            </a:br>
            <a:r>
              <a:rPr lang="ja-JP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不可思议的夜晚 飘舞着降临</a:t>
            </a:r>
            <a:br>
              <a:rPr lang="ja-JP" altLang="en-US" sz="2800" dirty="0">
                <a:latin typeface="等线 Light" panose="02010600030101010101" pitchFamily="2" charset="-122"/>
                <a:ea typeface="等线 Light" panose="02010600030101010101" pitchFamily="2" charset="-122"/>
              </a:rPr>
            </a:br>
            <a:br>
              <a:rPr lang="ja-JP" altLang="en-US" sz="2800" dirty="0">
                <a:latin typeface="等线 Light" panose="02010600030101010101" pitchFamily="2" charset="-122"/>
                <a:ea typeface="等线 Light" panose="02010600030101010101" pitchFamily="2" charset="-122"/>
              </a:rPr>
            </a:br>
            <a:r>
              <a:rPr lang="ja-JP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足音立</a:t>
            </a:r>
            <a:r>
              <a:rPr lang="en-US" altLang="ja-JP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(</a:t>
            </a:r>
            <a:r>
              <a:rPr lang="ja-JP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あしおとた</a:t>
            </a:r>
            <a:r>
              <a:rPr lang="en-US" altLang="ja-JP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)</a:t>
            </a:r>
            <a:r>
              <a:rPr lang="ja-JP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てず</a:t>
            </a:r>
            <a:endParaRPr lang="en-US" altLang="ja-JP" sz="2800" dirty="0">
              <a:solidFill>
                <a:srgbClr val="000000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algn="ctr"/>
            <a:r>
              <a:rPr lang="ja-JP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忍</a:t>
            </a:r>
            <a:r>
              <a:rPr lang="en-US" altLang="ja-JP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(</a:t>
            </a:r>
            <a:r>
              <a:rPr lang="ja-JP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しの</a:t>
            </a:r>
            <a:r>
              <a:rPr lang="en-US" altLang="ja-JP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)</a:t>
            </a:r>
            <a:r>
              <a:rPr lang="ja-JP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び寄</a:t>
            </a:r>
            <a:r>
              <a:rPr lang="en-US" altLang="ja-JP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(</a:t>
            </a:r>
            <a:r>
              <a:rPr lang="ja-JP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よ</a:t>
            </a:r>
            <a:r>
              <a:rPr lang="en-US" altLang="ja-JP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)</a:t>
            </a:r>
            <a:r>
              <a:rPr lang="ja-JP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る</a:t>
            </a:r>
            <a:br>
              <a:rPr lang="ja-JP" altLang="en-US" sz="2800" dirty="0">
                <a:latin typeface="等线 Light" panose="02010600030101010101" pitchFamily="2" charset="-122"/>
                <a:ea typeface="等线 Light" panose="02010600030101010101" pitchFamily="2" charset="-122"/>
              </a:rPr>
            </a:br>
            <a:r>
              <a:rPr lang="ja-JP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没有脚步的音响 悄悄地来到</a:t>
            </a:r>
            <a:br>
              <a:rPr lang="ja-JP" altLang="en-US" sz="2800" dirty="0">
                <a:latin typeface="等线 Light" panose="02010600030101010101" pitchFamily="2" charset="-122"/>
                <a:ea typeface="等线 Light" panose="02010600030101010101" pitchFamily="2" charset="-122"/>
              </a:rPr>
            </a:br>
            <a:br>
              <a:rPr lang="ja-JP" altLang="en-US" sz="2800" dirty="0">
                <a:latin typeface="等线 Light" panose="02010600030101010101" pitchFamily="2" charset="-122"/>
                <a:ea typeface="等线 Light" panose="02010600030101010101" pitchFamily="2" charset="-122"/>
              </a:rPr>
            </a:br>
            <a:r>
              <a:rPr lang="ja-JP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悩</a:t>
            </a:r>
            <a:r>
              <a:rPr lang="en-US" altLang="ja-JP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(</a:t>
            </a:r>
            <a:r>
              <a:rPr lang="ja-JP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なや</a:t>
            </a:r>
            <a:r>
              <a:rPr lang="en-US" altLang="ja-JP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)</a:t>
            </a:r>
            <a:r>
              <a:rPr lang="ja-JP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ましげな</a:t>
            </a:r>
            <a:endParaRPr lang="en-US" altLang="ja-JP" sz="2800" dirty="0">
              <a:solidFill>
                <a:srgbClr val="000000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algn="ctr"/>
            <a:r>
              <a:rPr lang="ja-JP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黑貓</a:t>
            </a:r>
            <a:r>
              <a:rPr lang="en-US" altLang="ja-JP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(</a:t>
            </a:r>
            <a:r>
              <a:rPr lang="ja-JP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くろねこ</a:t>
            </a:r>
            <a:r>
              <a:rPr lang="en-US" altLang="ja-JP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)</a:t>
            </a:r>
            <a:r>
              <a:rPr lang="ja-JP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のボーズ</a:t>
            </a:r>
            <a:br>
              <a:rPr lang="ja-JP" altLang="en-US" sz="2800" dirty="0">
                <a:latin typeface="等线 Light" panose="02010600030101010101" pitchFamily="2" charset="-122"/>
                <a:ea typeface="等线 Light" panose="02010600030101010101" pitchFamily="2" charset="-122"/>
              </a:rPr>
            </a:br>
            <a:r>
              <a:rPr lang="ja-JP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那迷人的 黒猫的姿势</a:t>
            </a:r>
            <a:br>
              <a:rPr lang="ja-JP" altLang="en-US" sz="2800" dirty="0">
                <a:latin typeface="等线 Light" panose="02010600030101010101" pitchFamily="2" charset="-122"/>
                <a:ea typeface="等线 Light" panose="02010600030101010101" pitchFamily="2" charset="-122"/>
              </a:rPr>
            </a:br>
            <a:br>
              <a:rPr lang="ja-JP" altLang="en-US" sz="2800" dirty="0">
                <a:latin typeface="等线 Light" panose="02010600030101010101" pitchFamily="2" charset="-122"/>
                <a:ea typeface="等线 Light" panose="02010600030101010101" pitchFamily="2" charset="-122"/>
              </a:rPr>
            </a:br>
            <a:r>
              <a:rPr lang="ja-JP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月明</a:t>
            </a:r>
            <a:r>
              <a:rPr lang="en-US" altLang="ja-JP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(</a:t>
            </a:r>
            <a:r>
              <a:rPr lang="ja-JP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つきあ</a:t>
            </a:r>
            <a:r>
              <a:rPr lang="en-US" altLang="ja-JP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)</a:t>
            </a:r>
            <a:r>
              <a:rPr lang="ja-JP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かりを背</a:t>
            </a:r>
            <a:r>
              <a:rPr lang="en-US" altLang="ja-JP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(</a:t>
            </a:r>
            <a:r>
              <a:rPr lang="ja-JP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せ</a:t>
            </a:r>
            <a:r>
              <a:rPr lang="en-US" altLang="ja-JP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)</a:t>
            </a:r>
            <a:r>
              <a:rPr lang="ja-JP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に</a:t>
            </a:r>
            <a:endParaRPr lang="en-US" altLang="ja-JP" sz="2800" dirty="0">
              <a:solidFill>
                <a:srgbClr val="000000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algn="ctr"/>
            <a:r>
              <a:rPr lang="ja-JP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浮</a:t>
            </a:r>
            <a:r>
              <a:rPr lang="en-US" altLang="ja-JP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(</a:t>
            </a:r>
            <a:r>
              <a:rPr lang="ja-JP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う</a:t>
            </a:r>
            <a:r>
              <a:rPr lang="en-US" altLang="ja-JP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)</a:t>
            </a:r>
            <a:r>
              <a:rPr lang="ja-JP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かぶシルエット</a:t>
            </a:r>
            <a:br>
              <a:rPr lang="ja-JP" altLang="en-US" sz="2800" dirty="0">
                <a:latin typeface="等线 Light" panose="02010600030101010101" pitchFamily="2" charset="-122"/>
                <a:ea typeface="等线 Light" panose="02010600030101010101" pitchFamily="2" charset="-122"/>
              </a:rPr>
            </a:br>
            <a:r>
              <a:rPr lang="ja-JP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月光照耀着那背部 浮现出的身影</a:t>
            </a:r>
            <a:br>
              <a:rPr lang="ja-JP" altLang="en-US" sz="2800" dirty="0">
                <a:latin typeface="等线 Light" panose="02010600030101010101" pitchFamily="2" charset="-122"/>
                <a:ea typeface="等线 Light" panose="02010600030101010101" pitchFamily="2" charset="-122"/>
              </a:rPr>
            </a:br>
            <a:br>
              <a:rPr lang="ja-JP" altLang="en-US" sz="2800" dirty="0">
                <a:latin typeface="等线 Light" panose="02010600030101010101" pitchFamily="2" charset="-122"/>
                <a:ea typeface="等线 Light" panose="02010600030101010101" pitchFamily="2" charset="-122"/>
              </a:rPr>
            </a:br>
            <a:r>
              <a:rPr lang="ja-JP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「こっちへおいで」</a:t>
            </a:r>
            <a:endParaRPr lang="en-US" altLang="ja-JP" sz="2800" dirty="0">
              <a:solidFill>
                <a:srgbClr val="000000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algn="ctr"/>
            <a:r>
              <a:rPr lang="ja-JP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と微笑</a:t>
            </a:r>
            <a:r>
              <a:rPr lang="en-US" altLang="ja-JP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(</a:t>
            </a:r>
            <a:r>
              <a:rPr lang="ja-JP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ほほえ</a:t>
            </a:r>
            <a:r>
              <a:rPr lang="en-US" altLang="ja-JP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)</a:t>
            </a:r>
            <a:r>
              <a:rPr lang="ja-JP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んで 手招</a:t>
            </a:r>
            <a:r>
              <a:rPr lang="en-US" altLang="ja-JP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(</a:t>
            </a:r>
            <a:r>
              <a:rPr lang="ja-JP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てまね</a:t>
            </a:r>
            <a:r>
              <a:rPr lang="en-US" altLang="ja-JP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)</a:t>
            </a:r>
            <a:r>
              <a:rPr lang="ja-JP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き</a:t>
            </a:r>
            <a:br>
              <a:rPr lang="ja-JP" altLang="en-US" sz="2800" dirty="0">
                <a:latin typeface="等线 Light" panose="02010600030101010101" pitchFamily="2" charset="-122"/>
                <a:ea typeface="等线 Light" panose="02010600030101010101" pitchFamily="2" charset="-122"/>
              </a:rPr>
            </a:br>
            <a:r>
              <a:rPr lang="ja-JP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微笑着招手呼唤“快来这里”</a:t>
            </a:r>
            <a:br>
              <a:rPr lang="ja-JP" altLang="en-US" sz="2800" dirty="0">
                <a:latin typeface="等线 Light" panose="02010600030101010101" pitchFamily="2" charset="-122"/>
                <a:ea typeface="等线 Light" panose="02010600030101010101" pitchFamily="2" charset="-122"/>
              </a:rPr>
            </a:br>
            <a:br>
              <a:rPr lang="ja-JP" altLang="en-US" sz="2800" dirty="0">
                <a:latin typeface="等线 Light" panose="02010600030101010101" pitchFamily="2" charset="-122"/>
                <a:ea typeface="等线 Light" panose="02010600030101010101" pitchFamily="2" charset="-122"/>
              </a:rPr>
            </a:br>
            <a:r>
              <a:rPr lang="ja-JP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欲望</a:t>
            </a:r>
            <a:r>
              <a:rPr lang="en-US" altLang="ja-JP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(</a:t>
            </a:r>
            <a:r>
              <a:rPr lang="ja-JP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よくぼう</a:t>
            </a:r>
            <a:r>
              <a:rPr lang="en-US" altLang="ja-JP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)</a:t>
            </a:r>
            <a:r>
              <a:rPr lang="ja-JP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の影</a:t>
            </a:r>
            <a:r>
              <a:rPr lang="en-US" altLang="ja-JP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(</a:t>
            </a:r>
            <a:r>
              <a:rPr lang="ja-JP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かげ</a:t>
            </a:r>
            <a:r>
              <a:rPr lang="en-US" altLang="ja-JP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)</a:t>
            </a:r>
          </a:p>
          <a:p>
            <a:pPr algn="ctr"/>
            <a:r>
              <a:rPr lang="ja-JP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うごめく街</a:t>
            </a:r>
            <a:r>
              <a:rPr lang="en-US" altLang="ja-JP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(</a:t>
            </a:r>
            <a:r>
              <a:rPr lang="ja-JP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まち</a:t>
            </a:r>
            <a:r>
              <a:rPr lang="en-US" altLang="ja-JP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)</a:t>
            </a:r>
            <a:br>
              <a:rPr lang="ja-JP" altLang="en-US" sz="2800" dirty="0">
                <a:latin typeface="等线 Light" panose="02010600030101010101" pitchFamily="2" charset="-122"/>
                <a:ea typeface="等线 Light" panose="02010600030101010101" pitchFamily="2" charset="-122"/>
              </a:rPr>
            </a:br>
            <a:r>
              <a:rPr lang="ja-JP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欲望的幻影 蠕动的街道</a:t>
            </a:r>
            <a:br>
              <a:rPr lang="ja-JP" altLang="en-US" sz="2800" dirty="0">
                <a:latin typeface="等线 Light" panose="02010600030101010101" pitchFamily="2" charset="-122"/>
                <a:ea typeface="等线 Light" panose="02010600030101010101" pitchFamily="2" charset="-122"/>
              </a:rPr>
            </a:br>
            <a:br>
              <a:rPr lang="ja-JP" altLang="en-US" sz="2800" dirty="0">
                <a:latin typeface="等线 Light" panose="02010600030101010101" pitchFamily="2" charset="-122"/>
                <a:ea typeface="等线 Light" panose="02010600030101010101" pitchFamily="2" charset="-122"/>
              </a:rPr>
            </a:br>
            <a:r>
              <a:rPr lang="ja-JP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天使</a:t>
            </a:r>
            <a:r>
              <a:rPr lang="en-US" altLang="ja-JP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(</a:t>
            </a:r>
            <a:r>
              <a:rPr lang="ja-JP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てんし</a:t>
            </a:r>
            <a:r>
              <a:rPr lang="en-US" altLang="ja-JP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)</a:t>
            </a:r>
            <a:r>
              <a:rPr lang="ja-JP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のふりで彷徨</a:t>
            </a:r>
            <a:r>
              <a:rPr lang="en-US" altLang="ja-JP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(</a:t>
            </a:r>
            <a:r>
              <a:rPr lang="ja-JP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さまよ</a:t>
            </a:r>
            <a:r>
              <a:rPr lang="en-US" altLang="ja-JP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)</a:t>
            </a:r>
            <a:r>
              <a:rPr lang="ja-JP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い</a:t>
            </a:r>
            <a:br>
              <a:rPr lang="ja-JP" altLang="en-US" sz="2800" dirty="0">
                <a:latin typeface="等线 Light" panose="02010600030101010101" pitchFamily="2" charset="-122"/>
                <a:ea typeface="等线 Light" panose="02010600030101010101" pitchFamily="2" charset="-122"/>
              </a:rPr>
            </a:br>
            <a:r>
              <a:rPr lang="ja-JP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以天使的姿态不断彷徨</a:t>
            </a:r>
            <a:br>
              <a:rPr lang="ja-JP" altLang="en-US" sz="2800" dirty="0">
                <a:latin typeface="等线 Light" panose="02010600030101010101" pitchFamily="2" charset="-122"/>
                <a:ea typeface="等线 Light" panose="02010600030101010101" pitchFamily="2" charset="-122"/>
              </a:rPr>
            </a:br>
            <a:br>
              <a:rPr lang="ja-JP" altLang="en-US" sz="2800" dirty="0">
                <a:latin typeface="等线 Light" panose="02010600030101010101" pitchFamily="2" charset="-122"/>
                <a:ea typeface="等线 Light" panose="02010600030101010101" pitchFamily="2" charset="-122"/>
              </a:rPr>
            </a:br>
            <a:r>
              <a:rPr lang="ja-JP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大切</a:t>
            </a:r>
            <a:r>
              <a:rPr lang="en-US" altLang="ja-JP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(</a:t>
            </a:r>
            <a:r>
              <a:rPr lang="ja-JP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たいせつ</a:t>
            </a:r>
            <a:r>
              <a:rPr lang="en-US" altLang="ja-JP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)</a:t>
            </a:r>
            <a:r>
              <a:rPr lang="ja-JP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そうに抱</a:t>
            </a:r>
            <a:r>
              <a:rPr lang="en-US" altLang="ja-JP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(</a:t>
            </a:r>
            <a:r>
              <a:rPr lang="ja-JP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かか</a:t>
            </a:r>
            <a:r>
              <a:rPr lang="en-US" altLang="ja-JP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)</a:t>
            </a:r>
            <a:r>
              <a:rPr lang="ja-JP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えてる</a:t>
            </a:r>
            <a:br>
              <a:rPr lang="ja-JP" altLang="en-US" sz="2800" dirty="0">
                <a:latin typeface="等线 Light" panose="02010600030101010101" pitchFamily="2" charset="-122"/>
                <a:ea typeface="等线 Light" panose="02010600030101010101" pitchFamily="2" charset="-122"/>
              </a:rPr>
            </a:br>
            <a:r>
              <a:rPr lang="ja-JP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万分珍惜般地拥抱着</a:t>
            </a:r>
            <a:br>
              <a:rPr lang="ja-JP" altLang="en-US" sz="2800" dirty="0">
                <a:latin typeface="等线 Light" panose="02010600030101010101" pitchFamily="2" charset="-122"/>
                <a:ea typeface="等线 Light" panose="02010600030101010101" pitchFamily="2" charset="-122"/>
              </a:rPr>
            </a:br>
            <a:br>
              <a:rPr lang="ja-JP" altLang="en-US" sz="2800" dirty="0">
                <a:latin typeface="等线 Light" panose="02010600030101010101" pitchFamily="2" charset="-122"/>
                <a:ea typeface="等线 Light" panose="02010600030101010101" pitchFamily="2" charset="-122"/>
              </a:rPr>
            </a:br>
            <a:r>
              <a:rPr lang="ja-JP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行</a:t>
            </a:r>
            <a:r>
              <a:rPr lang="en-US" altLang="ja-JP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(</a:t>
            </a:r>
            <a:r>
              <a:rPr lang="ja-JP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い</a:t>
            </a:r>
            <a:r>
              <a:rPr lang="en-US" altLang="ja-JP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)</a:t>
            </a:r>
            <a:r>
              <a:rPr lang="ja-JP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き場</a:t>
            </a:r>
            <a:r>
              <a:rPr lang="en-US" altLang="ja-JP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(</a:t>
            </a:r>
            <a:r>
              <a:rPr lang="ja-JP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ば</a:t>
            </a:r>
            <a:r>
              <a:rPr lang="en-US" altLang="ja-JP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)</a:t>
            </a:r>
            <a:r>
              <a:rPr lang="ja-JP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のない愛</a:t>
            </a:r>
            <a:r>
              <a:rPr lang="en-US" altLang="ja-JP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(</a:t>
            </a:r>
            <a:r>
              <a:rPr lang="ja-JP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あい</a:t>
            </a:r>
            <a:r>
              <a:rPr lang="en-US" altLang="ja-JP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)</a:t>
            </a:r>
            <a:r>
              <a:rPr lang="ja-JP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のカケラ</a:t>
            </a:r>
            <a:br>
              <a:rPr lang="ja-JP" altLang="en-US" sz="2800" dirty="0">
                <a:latin typeface="等线 Light" panose="02010600030101010101" pitchFamily="2" charset="-122"/>
                <a:ea typeface="等线 Light" panose="02010600030101010101" pitchFamily="2" charset="-122"/>
              </a:rPr>
            </a:br>
            <a:r>
              <a:rPr lang="ja-JP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无处可去的爱之碎片</a:t>
            </a:r>
            <a:br>
              <a:rPr lang="ja-JP" altLang="en-US" sz="2800" dirty="0">
                <a:latin typeface="等线 Light" panose="02010600030101010101" pitchFamily="2" charset="-122"/>
                <a:ea typeface="等线 Light" panose="02010600030101010101" pitchFamily="2" charset="-122"/>
              </a:rPr>
            </a:br>
            <a:br>
              <a:rPr lang="ja-JP" altLang="en-US" sz="2800" dirty="0">
                <a:latin typeface="等线 Light" panose="02010600030101010101" pitchFamily="2" charset="-122"/>
                <a:ea typeface="等线 Light" panose="02010600030101010101" pitchFamily="2" charset="-122"/>
              </a:rPr>
            </a:br>
            <a:r>
              <a:rPr lang="ja-JP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眠</a:t>
            </a:r>
            <a:r>
              <a:rPr lang="en-US" altLang="ja-JP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(</a:t>
            </a:r>
            <a:r>
              <a:rPr lang="ja-JP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ねむ</a:t>
            </a:r>
            <a:r>
              <a:rPr lang="en-US" altLang="ja-JP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)</a:t>
            </a:r>
            <a:r>
              <a:rPr lang="ja-JP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りにつく頃</a:t>
            </a:r>
            <a:r>
              <a:rPr lang="en-US" altLang="ja-JP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(</a:t>
            </a:r>
            <a:r>
              <a:rPr lang="ja-JP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ころ</a:t>
            </a:r>
            <a:r>
              <a:rPr lang="en-US" altLang="ja-JP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) </a:t>
            </a:r>
            <a:r>
              <a:rPr lang="ja-JP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あなたもどこかで睡意朦胧之时 你也在哪里</a:t>
            </a:r>
            <a:br>
              <a:rPr lang="ja-JP" altLang="en-US" sz="2800" dirty="0">
                <a:latin typeface="等线 Light" panose="02010600030101010101" pitchFamily="2" charset="-122"/>
                <a:ea typeface="等线 Light" panose="02010600030101010101" pitchFamily="2" charset="-122"/>
              </a:rPr>
            </a:br>
            <a:br>
              <a:rPr lang="ja-JP" altLang="en-US" sz="2800" dirty="0">
                <a:latin typeface="等线 Light" panose="02010600030101010101" pitchFamily="2" charset="-122"/>
                <a:ea typeface="等线 Light" panose="02010600030101010101" pitchFamily="2" charset="-122"/>
              </a:rPr>
            </a:br>
            <a:r>
              <a:rPr lang="ja-JP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幸</a:t>
            </a:r>
            <a:r>
              <a:rPr lang="en-US" altLang="ja-JP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(</a:t>
            </a:r>
            <a:r>
              <a:rPr lang="ja-JP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しあわ</a:t>
            </a:r>
            <a:r>
              <a:rPr lang="en-US" altLang="ja-JP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)</a:t>
            </a:r>
            <a:r>
              <a:rPr lang="ja-JP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せな夢</a:t>
            </a:r>
            <a:r>
              <a:rPr lang="en-US" altLang="ja-JP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(</a:t>
            </a:r>
            <a:r>
              <a:rPr lang="ja-JP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ゆめ</a:t>
            </a:r>
            <a:r>
              <a:rPr lang="en-US" altLang="ja-JP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)</a:t>
            </a:r>
            <a:r>
              <a:rPr lang="ja-JP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を見</a:t>
            </a:r>
            <a:r>
              <a:rPr lang="en-US" altLang="ja-JP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(</a:t>
            </a:r>
            <a:r>
              <a:rPr lang="ja-JP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み</a:t>
            </a:r>
            <a:r>
              <a:rPr lang="en-US" altLang="ja-JP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)</a:t>
            </a:r>
            <a:r>
              <a:rPr lang="ja-JP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ているの？</a:t>
            </a:r>
            <a:br>
              <a:rPr lang="ja-JP" altLang="en-US" sz="2800" dirty="0">
                <a:latin typeface="等线 Light" panose="02010600030101010101" pitchFamily="2" charset="-122"/>
                <a:ea typeface="等线 Light" panose="02010600030101010101" pitchFamily="2" charset="-122"/>
              </a:rPr>
            </a:br>
            <a:r>
              <a:rPr lang="ja-JP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做着幸福的梦吗？</a:t>
            </a:r>
            <a:br>
              <a:rPr lang="ja-JP" altLang="en-US" sz="2800" dirty="0">
                <a:latin typeface="等线 Light" panose="02010600030101010101" pitchFamily="2" charset="-122"/>
                <a:ea typeface="等线 Light" panose="02010600030101010101" pitchFamily="2" charset="-122"/>
              </a:rPr>
            </a:br>
            <a:endParaRPr lang="zh-CN" altLang="en-US" sz="2800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32828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FC05FD8-8AE3-4665-B40E-C6242500CD6A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-1"/>
            <a:ext cx="8572500" cy="18000663"/>
          </a:xfrm>
          <a:prstGeom prst="rect">
            <a:avLst/>
          </a:prstGeom>
        </p:spPr>
      </p:pic>
      <p:sp>
        <p:nvSpPr>
          <p:cNvPr id="8" name="同心圆 1">
            <a:extLst>
              <a:ext uri="{FF2B5EF4-FFF2-40B4-BE49-F238E27FC236}">
                <a16:creationId xmlns:a16="http://schemas.microsoft.com/office/drawing/2014/main" id="{6C6F1607-AE16-4016-B50E-8B579826DA4C}"/>
              </a:ext>
            </a:extLst>
          </p:cNvPr>
          <p:cNvSpPr/>
          <p:nvPr/>
        </p:nvSpPr>
        <p:spPr>
          <a:xfrm>
            <a:off x="7503104" y="5803159"/>
            <a:ext cx="3748963" cy="3748963"/>
          </a:xfrm>
          <a:prstGeom prst="donut">
            <a:avLst/>
          </a:prstGeom>
          <a:gradFill>
            <a:gsLst>
              <a:gs pos="0">
                <a:srgbClr val="F87038"/>
              </a:gs>
              <a:gs pos="38000">
                <a:srgbClr val="F35C49"/>
              </a:gs>
              <a:gs pos="18000">
                <a:srgbClr val="FD6743"/>
              </a:gs>
              <a:gs pos="56000">
                <a:srgbClr val="EE5058"/>
              </a:gs>
              <a:gs pos="95413">
                <a:srgbClr val="D72171"/>
              </a:gs>
              <a:gs pos="66000">
                <a:srgbClr val="E64866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AE752750-5821-48F7-A0D1-B05B5ED7D5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44686">
            <a:off x="3925887" y="344191"/>
            <a:ext cx="8572500" cy="908196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BAB91C1-83AE-465D-AB64-9322E2D12A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49657" flipV="1">
            <a:off x="-4038819" y="12568009"/>
            <a:ext cx="5355712" cy="6627852"/>
          </a:xfrm>
          <a:prstGeom prst="rect">
            <a:avLst/>
          </a:prstGeom>
        </p:spPr>
      </p:pic>
      <p:sp>
        <p:nvSpPr>
          <p:cNvPr id="7" name="矩形: 圆角 5">
            <a:extLst>
              <a:ext uri="{FF2B5EF4-FFF2-40B4-BE49-F238E27FC236}">
                <a16:creationId xmlns:a16="http://schemas.microsoft.com/office/drawing/2014/main" id="{6C3E9464-031D-44CF-B807-D9FA613EE54E}"/>
              </a:ext>
            </a:extLst>
          </p:cNvPr>
          <p:cNvSpPr/>
          <p:nvPr/>
        </p:nvSpPr>
        <p:spPr>
          <a:xfrm>
            <a:off x="323850" y="-971550"/>
            <a:ext cx="7962900" cy="19958598"/>
          </a:xfrm>
          <a:custGeom>
            <a:avLst/>
            <a:gdLst>
              <a:gd name="connsiteX0" fmla="*/ 0 w 6805612"/>
              <a:gd name="connsiteY0" fmla="*/ 1134291 h 18653444"/>
              <a:gd name="connsiteX1" fmla="*/ 1134291 w 6805612"/>
              <a:gd name="connsiteY1" fmla="*/ 0 h 18653444"/>
              <a:gd name="connsiteX2" fmla="*/ 5671321 w 6805612"/>
              <a:gd name="connsiteY2" fmla="*/ 0 h 18653444"/>
              <a:gd name="connsiteX3" fmla="*/ 6805612 w 6805612"/>
              <a:gd name="connsiteY3" fmla="*/ 1134291 h 18653444"/>
              <a:gd name="connsiteX4" fmla="*/ 6805612 w 6805612"/>
              <a:gd name="connsiteY4" fmla="*/ 17519153 h 18653444"/>
              <a:gd name="connsiteX5" fmla="*/ 5671321 w 6805612"/>
              <a:gd name="connsiteY5" fmla="*/ 18653444 h 18653444"/>
              <a:gd name="connsiteX6" fmla="*/ 1134291 w 6805612"/>
              <a:gd name="connsiteY6" fmla="*/ 18653444 h 18653444"/>
              <a:gd name="connsiteX7" fmla="*/ 0 w 6805612"/>
              <a:gd name="connsiteY7" fmla="*/ 17519153 h 18653444"/>
              <a:gd name="connsiteX8" fmla="*/ 0 w 6805612"/>
              <a:gd name="connsiteY8" fmla="*/ 1134291 h 18653444"/>
              <a:gd name="connsiteX0" fmla="*/ 22860 w 6805612"/>
              <a:gd name="connsiteY0" fmla="*/ 564607 h 18655260"/>
              <a:gd name="connsiteX1" fmla="*/ 1134291 w 6805612"/>
              <a:gd name="connsiteY1" fmla="*/ 1816 h 18655260"/>
              <a:gd name="connsiteX2" fmla="*/ 5671321 w 6805612"/>
              <a:gd name="connsiteY2" fmla="*/ 1816 h 18655260"/>
              <a:gd name="connsiteX3" fmla="*/ 6805612 w 6805612"/>
              <a:gd name="connsiteY3" fmla="*/ 1136107 h 18655260"/>
              <a:gd name="connsiteX4" fmla="*/ 6805612 w 6805612"/>
              <a:gd name="connsiteY4" fmla="*/ 17520969 h 18655260"/>
              <a:gd name="connsiteX5" fmla="*/ 5671321 w 6805612"/>
              <a:gd name="connsiteY5" fmla="*/ 18655260 h 18655260"/>
              <a:gd name="connsiteX6" fmla="*/ 1134291 w 6805612"/>
              <a:gd name="connsiteY6" fmla="*/ 18655260 h 18655260"/>
              <a:gd name="connsiteX7" fmla="*/ 0 w 6805612"/>
              <a:gd name="connsiteY7" fmla="*/ 17520969 h 18655260"/>
              <a:gd name="connsiteX8" fmla="*/ 22860 w 6805612"/>
              <a:gd name="connsiteY8" fmla="*/ 564607 h 18655260"/>
              <a:gd name="connsiteX0" fmla="*/ 22860 w 6805612"/>
              <a:gd name="connsiteY0" fmla="*/ 564607 h 18655260"/>
              <a:gd name="connsiteX1" fmla="*/ 1134291 w 6805612"/>
              <a:gd name="connsiteY1" fmla="*/ 1816 h 18655260"/>
              <a:gd name="connsiteX2" fmla="*/ 5671321 w 6805612"/>
              <a:gd name="connsiteY2" fmla="*/ 1816 h 18655260"/>
              <a:gd name="connsiteX3" fmla="*/ 6805612 w 6805612"/>
              <a:gd name="connsiteY3" fmla="*/ 564607 h 18655260"/>
              <a:gd name="connsiteX4" fmla="*/ 6805612 w 6805612"/>
              <a:gd name="connsiteY4" fmla="*/ 17520969 h 18655260"/>
              <a:gd name="connsiteX5" fmla="*/ 5671321 w 6805612"/>
              <a:gd name="connsiteY5" fmla="*/ 18655260 h 18655260"/>
              <a:gd name="connsiteX6" fmla="*/ 1134291 w 6805612"/>
              <a:gd name="connsiteY6" fmla="*/ 18655260 h 18655260"/>
              <a:gd name="connsiteX7" fmla="*/ 0 w 6805612"/>
              <a:gd name="connsiteY7" fmla="*/ 17520969 h 18655260"/>
              <a:gd name="connsiteX8" fmla="*/ 22860 w 6805612"/>
              <a:gd name="connsiteY8" fmla="*/ 564607 h 18655260"/>
              <a:gd name="connsiteX0" fmla="*/ 22860 w 6805612"/>
              <a:gd name="connsiteY0" fmla="*/ 564607 h 18655260"/>
              <a:gd name="connsiteX1" fmla="*/ 776101 w 6805612"/>
              <a:gd name="connsiteY1" fmla="*/ 20866 h 18655260"/>
              <a:gd name="connsiteX2" fmla="*/ 5671321 w 6805612"/>
              <a:gd name="connsiteY2" fmla="*/ 1816 h 18655260"/>
              <a:gd name="connsiteX3" fmla="*/ 6805612 w 6805612"/>
              <a:gd name="connsiteY3" fmla="*/ 564607 h 18655260"/>
              <a:gd name="connsiteX4" fmla="*/ 6805612 w 6805612"/>
              <a:gd name="connsiteY4" fmla="*/ 17520969 h 18655260"/>
              <a:gd name="connsiteX5" fmla="*/ 5671321 w 6805612"/>
              <a:gd name="connsiteY5" fmla="*/ 18655260 h 18655260"/>
              <a:gd name="connsiteX6" fmla="*/ 1134291 w 6805612"/>
              <a:gd name="connsiteY6" fmla="*/ 18655260 h 18655260"/>
              <a:gd name="connsiteX7" fmla="*/ 0 w 6805612"/>
              <a:gd name="connsiteY7" fmla="*/ 17520969 h 18655260"/>
              <a:gd name="connsiteX8" fmla="*/ 22860 w 6805612"/>
              <a:gd name="connsiteY8" fmla="*/ 564607 h 18655260"/>
              <a:gd name="connsiteX0" fmla="*/ 71704 w 6805612"/>
              <a:gd name="connsiteY0" fmla="*/ 926557 h 18655260"/>
              <a:gd name="connsiteX1" fmla="*/ 776101 w 6805612"/>
              <a:gd name="connsiteY1" fmla="*/ 20866 h 18655260"/>
              <a:gd name="connsiteX2" fmla="*/ 5671321 w 6805612"/>
              <a:gd name="connsiteY2" fmla="*/ 1816 h 18655260"/>
              <a:gd name="connsiteX3" fmla="*/ 6805612 w 6805612"/>
              <a:gd name="connsiteY3" fmla="*/ 564607 h 18655260"/>
              <a:gd name="connsiteX4" fmla="*/ 6805612 w 6805612"/>
              <a:gd name="connsiteY4" fmla="*/ 17520969 h 18655260"/>
              <a:gd name="connsiteX5" fmla="*/ 5671321 w 6805612"/>
              <a:gd name="connsiteY5" fmla="*/ 18655260 h 18655260"/>
              <a:gd name="connsiteX6" fmla="*/ 1134291 w 6805612"/>
              <a:gd name="connsiteY6" fmla="*/ 18655260 h 18655260"/>
              <a:gd name="connsiteX7" fmla="*/ 0 w 6805612"/>
              <a:gd name="connsiteY7" fmla="*/ 17520969 h 18655260"/>
              <a:gd name="connsiteX8" fmla="*/ 71704 w 6805612"/>
              <a:gd name="connsiteY8" fmla="*/ 926557 h 18655260"/>
              <a:gd name="connsiteX0" fmla="*/ 6578 w 6805612"/>
              <a:gd name="connsiteY0" fmla="*/ 926557 h 18655260"/>
              <a:gd name="connsiteX1" fmla="*/ 776101 w 6805612"/>
              <a:gd name="connsiteY1" fmla="*/ 20866 h 18655260"/>
              <a:gd name="connsiteX2" fmla="*/ 5671321 w 6805612"/>
              <a:gd name="connsiteY2" fmla="*/ 1816 h 18655260"/>
              <a:gd name="connsiteX3" fmla="*/ 6805612 w 6805612"/>
              <a:gd name="connsiteY3" fmla="*/ 564607 h 18655260"/>
              <a:gd name="connsiteX4" fmla="*/ 6805612 w 6805612"/>
              <a:gd name="connsiteY4" fmla="*/ 17520969 h 18655260"/>
              <a:gd name="connsiteX5" fmla="*/ 5671321 w 6805612"/>
              <a:gd name="connsiteY5" fmla="*/ 18655260 h 18655260"/>
              <a:gd name="connsiteX6" fmla="*/ 1134291 w 6805612"/>
              <a:gd name="connsiteY6" fmla="*/ 18655260 h 18655260"/>
              <a:gd name="connsiteX7" fmla="*/ 0 w 6805612"/>
              <a:gd name="connsiteY7" fmla="*/ 17520969 h 18655260"/>
              <a:gd name="connsiteX8" fmla="*/ 6578 w 6805612"/>
              <a:gd name="connsiteY8" fmla="*/ 926557 h 18655260"/>
              <a:gd name="connsiteX0" fmla="*/ 6578 w 6805612"/>
              <a:gd name="connsiteY0" fmla="*/ 924741 h 18653444"/>
              <a:gd name="connsiteX1" fmla="*/ 776101 w 6805612"/>
              <a:gd name="connsiteY1" fmla="*/ 19050 h 18653444"/>
              <a:gd name="connsiteX2" fmla="*/ 5671321 w 6805612"/>
              <a:gd name="connsiteY2" fmla="*/ 0 h 18653444"/>
              <a:gd name="connsiteX3" fmla="*/ 6805612 w 6805612"/>
              <a:gd name="connsiteY3" fmla="*/ 715191 h 18653444"/>
              <a:gd name="connsiteX4" fmla="*/ 6805612 w 6805612"/>
              <a:gd name="connsiteY4" fmla="*/ 17519153 h 18653444"/>
              <a:gd name="connsiteX5" fmla="*/ 5671321 w 6805612"/>
              <a:gd name="connsiteY5" fmla="*/ 18653444 h 18653444"/>
              <a:gd name="connsiteX6" fmla="*/ 1134291 w 6805612"/>
              <a:gd name="connsiteY6" fmla="*/ 18653444 h 18653444"/>
              <a:gd name="connsiteX7" fmla="*/ 0 w 6805612"/>
              <a:gd name="connsiteY7" fmla="*/ 17519153 h 18653444"/>
              <a:gd name="connsiteX8" fmla="*/ 6578 w 6805612"/>
              <a:gd name="connsiteY8" fmla="*/ 924741 h 18653444"/>
              <a:gd name="connsiteX0" fmla="*/ 6578 w 6805612"/>
              <a:gd name="connsiteY0" fmla="*/ 924741 h 18653444"/>
              <a:gd name="connsiteX1" fmla="*/ 776101 w 6805612"/>
              <a:gd name="connsiteY1" fmla="*/ 19050 h 18653444"/>
              <a:gd name="connsiteX2" fmla="*/ 5996948 w 6805612"/>
              <a:gd name="connsiteY2" fmla="*/ 0 h 18653444"/>
              <a:gd name="connsiteX3" fmla="*/ 6805612 w 6805612"/>
              <a:gd name="connsiteY3" fmla="*/ 715191 h 18653444"/>
              <a:gd name="connsiteX4" fmla="*/ 6805612 w 6805612"/>
              <a:gd name="connsiteY4" fmla="*/ 17519153 h 18653444"/>
              <a:gd name="connsiteX5" fmla="*/ 5671321 w 6805612"/>
              <a:gd name="connsiteY5" fmla="*/ 18653444 h 18653444"/>
              <a:gd name="connsiteX6" fmla="*/ 1134291 w 6805612"/>
              <a:gd name="connsiteY6" fmla="*/ 18653444 h 18653444"/>
              <a:gd name="connsiteX7" fmla="*/ 0 w 6805612"/>
              <a:gd name="connsiteY7" fmla="*/ 17519153 h 18653444"/>
              <a:gd name="connsiteX8" fmla="*/ 6578 w 6805612"/>
              <a:gd name="connsiteY8" fmla="*/ 924741 h 18653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05612" h="18653444">
                <a:moveTo>
                  <a:pt x="6578" y="924741"/>
                </a:moveTo>
                <a:cubicBezTo>
                  <a:pt x="6578" y="298289"/>
                  <a:pt x="149649" y="19050"/>
                  <a:pt x="776101" y="19050"/>
                </a:cubicBezTo>
                <a:lnTo>
                  <a:pt x="5996948" y="0"/>
                </a:lnTo>
                <a:cubicBezTo>
                  <a:pt x="6623400" y="0"/>
                  <a:pt x="6805612" y="88739"/>
                  <a:pt x="6805612" y="715191"/>
                </a:cubicBezTo>
                <a:lnTo>
                  <a:pt x="6805612" y="17519153"/>
                </a:lnTo>
                <a:cubicBezTo>
                  <a:pt x="6805612" y="18145605"/>
                  <a:pt x="6297773" y="18653444"/>
                  <a:pt x="5671321" y="18653444"/>
                </a:cubicBezTo>
                <a:lnTo>
                  <a:pt x="1134291" y="18653444"/>
                </a:lnTo>
                <a:cubicBezTo>
                  <a:pt x="507839" y="18653444"/>
                  <a:pt x="0" y="18145605"/>
                  <a:pt x="0" y="17519153"/>
                </a:cubicBezTo>
                <a:cubicBezTo>
                  <a:pt x="0" y="12057532"/>
                  <a:pt x="6578" y="6386362"/>
                  <a:pt x="6578" y="92474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73DB996-E5F5-447B-920B-E3345AEE9C90}"/>
              </a:ext>
            </a:extLst>
          </p:cNvPr>
          <p:cNvSpPr/>
          <p:nvPr/>
        </p:nvSpPr>
        <p:spPr>
          <a:xfrm>
            <a:off x="865188" y="503238"/>
            <a:ext cx="6805611" cy="17173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星空</a:t>
            </a:r>
            <a:r>
              <a:rPr lang="en-US" altLang="ja-JP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(</a:t>
            </a:r>
            <a:r>
              <a:rPr lang="ja-JP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ほしぞら</a:t>
            </a:r>
            <a:r>
              <a:rPr lang="en-US" altLang="ja-JP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)</a:t>
            </a:r>
            <a:r>
              <a:rPr lang="ja-JP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にキスをして</a:t>
            </a:r>
            <a:endParaRPr lang="en-US" altLang="ja-JP" sz="2800" dirty="0">
              <a:solidFill>
                <a:srgbClr val="000000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algn="ctr"/>
            <a:r>
              <a:rPr lang="ja-JP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いい子</a:t>
            </a:r>
            <a:r>
              <a:rPr lang="en-US" altLang="ja-JP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(</a:t>
            </a:r>
            <a:r>
              <a:rPr lang="ja-JP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こ</a:t>
            </a:r>
            <a:r>
              <a:rPr lang="en-US" altLang="ja-JP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)</a:t>
            </a:r>
            <a:r>
              <a:rPr lang="ja-JP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はもう おやすみ</a:t>
            </a:r>
            <a:br>
              <a:rPr lang="ja-JP" altLang="en-US" sz="2800" dirty="0">
                <a:solidFill>
                  <a:prstClr val="black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</a:br>
            <a:r>
              <a:rPr lang="ja-JP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亲吻着星空 好孩子已经入睡了</a:t>
            </a:r>
            <a:br>
              <a:rPr lang="ja-JP" altLang="en-US" sz="2800" dirty="0">
                <a:solidFill>
                  <a:prstClr val="black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</a:br>
            <a:br>
              <a:rPr lang="ja-JP" altLang="en-US" sz="2800" dirty="0">
                <a:solidFill>
                  <a:prstClr val="black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</a:br>
            <a:r>
              <a:rPr lang="ja-JP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見</a:t>
            </a:r>
            <a:r>
              <a:rPr lang="en-US" altLang="ja-JP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(</a:t>
            </a:r>
            <a:r>
              <a:rPr lang="ja-JP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み</a:t>
            </a:r>
            <a:r>
              <a:rPr lang="en-US" altLang="ja-JP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)</a:t>
            </a:r>
            <a:r>
              <a:rPr lang="ja-JP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つめないで</a:t>
            </a:r>
            <a:endParaRPr lang="en-US" altLang="ja-JP" sz="2800" dirty="0">
              <a:solidFill>
                <a:srgbClr val="000000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algn="ctr"/>
            <a:r>
              <a:rPr lang="ja-JP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つかまえないで</a:t>
            </a:r>
            <a:br>
              <a:rPr lang="ja-JP" altLang="en-US" sz="2800" dirty="0">
                <a:solidFill>
                  <a:prstClr val="black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</a:br>
            <a:r>
              <a:rPr lang="ja-JP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寻找不到，捕捉不到，</a:t>
            </a:r>
            <a:br>
              <a:rPr lang="ja-JP" altLang="en-US" sz="2800" dirty="0">
                <a:solidFill>
                  <a:prstClr val="black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</a:br>
            <a:br>
              <a:rPr lang="ja-JP" altLang="en-US" sz="2800" dirty="0">
                <a:solidFill>
                  <a:prstClr val="black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</a:br>
            <a:r>
              <a:rPr lang="ja-JP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迷</a:t>
            </a:r>
            <a:r>
              <a:rPr lang="en-US" altLang="ja-JP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(</a:t>
            </a:r>
            <a:r>
              <a:rPr lang="ja-JP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まよ</a:t>
            </a:r>
            <a:r>
              <a:rPr lang="en-US" altLang="ja-JP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)</a:t>
            </a:r>
            <a:r>
              <a:rPr lang="ja-JP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い込</a:t>
            </a:r>
            <a:r>
              <a:rPr lang="en-US" altLang="ja-JP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(</a:t>
            </a:r>
            <a:r>
              <a:rPr lang="ja-JP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こ</a:t>
            </a:r>
            <a:r>
              <a:rPr lang="en-US" altLang="ja-JP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)</a:t>
            </a:r>
            <a:r>
              <a:rPr lang="ja-JP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んだ バタフライ</a:t>
            </a:r>
            <a:br>
              <a:rPr lang="ja-JP" altLang="en-US" sz="2800" dirty="0">
                <a:solidFill>
                  <a:prstClr val="black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</a:br>
            <a:r>
              <a:rPr lang="ja-JP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那迷途的蝴蝶，</a:t>
            </a:r>
            <a:br>
              <a:rPr lang="ja-JP" altLang="en-US" sz="2800" dirty="0">
                <a:solidFill>
                  <a:prstClr val="black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</a:br>
            <a:br>
              <a:rPr lang="ja-JP" altLang="en-US" sz="2800" dirty="0">
                <a:solidFill>
                  <a:prstClr val="black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</a:br>
            <a:r>
              <a:rPr lang="ja-JP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自由</a:t>
            </a:r>
            <a:r>
              <a:rPr lang="en-US" altLang="ja-JP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(</a:t>
            </a:r>
            <a:r>
              <a:rPr lang="ja-JP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じゆう</a:t>
            </a:r>
            <a:r>
              <a:rPr lang="en-US" altLang="ja-JP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) </a:t>
            </a:r>
            <a:r>
              <a:rPr lang="ja-JP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歌</a:t>
            </a:r>
            <a:r>
              <a:rPr lang="en-US" altLang="ja-JP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(</a:t>
            </a:r>
            <a:r>
              <a:rPr lang="ja-JP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うた</a:t>
            </a:r>
            <a:r>
              <a:rPr lang="en-US" altLang="ja-JP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)</a:t>
            </a:r>
            <a:r>
              <a:rPr lang="ja-JP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う</a:t>
            </a:r>
            <a:endParaRPr lang="en-US" altLang="ja-JP" sz="2800" dirty="0">
              <a:solidFill>
                <a:srgbClr val="000000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algn="ctr"/>
            <a:r>
              <a:rPr lang="ja-JP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誰</a:t>
            </a:r>
            <a:r>
              <a:rPr lang="en-US" altLang="ja-JP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(</a:t>
            </a:r>
            <a:r>
              <a:rPr lang="ja-JP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だれ</a:t>
            </a:r>
            <a:r>
              <a:rPr lang="en-US" altLang="ja-JP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)</a:t>
            </a:r>
            <a:r>
              <a:rPr lang="ja-JP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にも見</a:t>
            </a:r>
            <a:r>
              <a:rPr lang="en-US" altLang="ja-JP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(</a:t>
            </a:r>
            <a:r>
              <a:rPr lang="ja-JP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み</a:t>
            </a:r>
            <a:r>
              <a:rPr lang="en-US" altLang="ja-JP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)</a:t>
            </a:r>
            <a:r>
              <a:rPr lang="ja-JP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えない羽</a:t>
            </a:r>
            <a:r>
              <a:rPr lang="en-US" altLang="ja-JP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(</a:t>
            </a:r>
            <a:r>
              <a:rPr lang="ja-JP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はね</a:t>
            </a:r>
            <a:r>
              <a:rPr lang="en-US" altLang="ja-JP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)</a:t>
            </a:r>
            <a:br>
              <a:rPr lang="ja-JP" altLang="en-US" sz="2800" dirty="0">
                <a:solidFill>
                  <a:prstClr val="black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</a:br>
            <a:r>
              <a:rPr lang="ja-JP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自由 歌唱 谁都没有见过的翅膀，</a:t>
            </a:r>
            <a:br>
              <a:rPr lang="ja-JP" altLang="en-US" sz="2800" dirty="0">
                <a:solidFill>
                  <a:prstClr val="black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</a:br>
            <a:br>
              <a:rPr lang="ja-JP" altLang="en-US" sz="2800" dirty="0">
                <a:solidFill>
                  <a:prstClr val="black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</a:br>
            <a:r>
              <a:rPr lang="ja-JP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隱</a:t>
            </a:r>
            <a:r>
              <a:rPr lang="en-US" altLang="ja-JP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(</a:t>
            </a:r>
            <a:r>
              <a:rPr lang="ja-JP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かく</a:t>
            </a:r>
            <a:r>
              <a:rPr lang="en-US" altLang="ja-JP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)</a:t>
            </a:r>
            <a:r>
              <a:rPr lang="ja-JP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してるの</a:t>
            </a:r>
            <a:endParaRPr lang="en-US" altLang="ja-JP" sz="2800" dirty="0">
              <a:solidFill>
                <a:srgbClr val="000000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algn="ctr"/>
            <a:r>
              <a:rPr lang="ja-JP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あなたの胸</a:t>
            </a:r>
            <a:r>
              <a:rPr lang="en-US" altLang="ja-JP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(</a:t>
            </a:r>
            <a:r>
              <a:rPr lang="ja-JP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むね</a:t>
            </a:r>
            <a:r>
              <a:rPr lang="en-US" altLang="ja-JP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)</a:t>
            </a:r>
            <a:r>
              <a:rPr lang="ja-JP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の奧</a:t>
            </a:r>
            <a:r>
              <a:rPr lang="en-US" altLang="ja-JP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(</a:t>
            </a:r>
            <a:r>
              <a:rPr lang="ja-JP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おく</a:t>
            </a:r>
            <a:r>
              <a:rPr lang="en-US" altLang="ja-JP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)</a:t>
            </a:r>
            <a:br>
              <a:rPr lang="ja-JP" altLang="en-US" sz="2800" dirty="0">
                <a:solidFill>
                  <a:prstClr val="black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</a:br>
            <a:r>
              <a:rPr lang="ja-JP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隐藏着的 你的内心深处，</a:t>
            </a:r>
            <a:br>
              <a:rPr lang="ja-JP" altLang="en-US" sz="2800" dirty="0">
                <a:solidFill>
                  <a:prstClr val="black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</a:br>
            <a:br>
              <a:rPr lang="ja-JP" altLang="en-US" sz="2800" dirty="0">
                <a:solidFill>
                  <a:prstClr val="black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</a:br>
            <a:r>
              <a:rPr lang="ja-JP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鏡</a:t>
            </a:r>
            <a:r>
              <a:rPr lang="en-US" altLang="ja-JP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(</a:t>
            </a:r>
            <a:r>
              <a:rPr lang="ja-JP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かがみ</a:t>
            </a:r>
            <a:r>
              <a:rPr lang="en-US" altLang="ja-JP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)</a:t>
            </a:r>
            <a:r>
              <a:rPr lang="ja-JP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の中</a:t>
            </a:r>
            <a:r>
              <a:rPr lang="en-US" altLang="ja-JP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(</a:t>
            </a:r>
            <a:r>
              <a:rPr lang="ja-JP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なか</a:t>
            </a:r>
            <a:r>
              <a:rPr lang="en-US" altLang="ja-JP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)</a:t>
            </a:r>
            <a:r>
              <a:rPr lang="ja-JP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の面影</a:t>
            </a:r>
            <a:r>
              <a:rPr lang="en-US" altLang="ja-JP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(</a:t>
            </a:r>
            <a:r>
              <a:rPr lang="ja-JP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おもかげ</a:t>
            </a:r>
            <a:r>
              <a:rPr lang="en-US" altLang="ja-JP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)</a:t>
            </a:r>
            <a:r>
              <a:rPr lang="ja-JP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は</a:t>
            </a:r>
            <a:br>
              <a:rPr lang="ja-JP" altLang="en-US" sz="2800" dirty="0">
                <a:solidFill>
                  <a:prstClr val="black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</a:br>
            <a:r>
              <a:rPr lang="ja-JP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镜中的面貌</a:t>
            </a:r>
            <a:br>
              <a:rPr lang="ja-JP" altLang="en-US" sz="2800" dirty="0">
                <a:solidFill>
                  <a:prstClr val="black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</a:br>
            <a:br>
              <a:rPr lang="ja-JP" altLang="en-US" sz="2800" dirty="0">
                <a:solidFill>
                  <a:prstClr val="black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</a:br>
            <a:r>
              <a:rPr lang="ja-JP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泣</a:t>
            </a:r>
            <a:r>
              <a:rPr lang="en-US" altLang="ja-JP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(</a:t>
            </a:r>
            <a:r>
              <a:rPr lang="ja-JP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な</a:t>
            </a:r>
            <a:r>
              <a:rPr lang="en-US" altLang="ja-JP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)</a:t>
            </a:r>
            <a:r>
              <a:rPr lang="ja-JP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き蟲</a:t>
            </a:r>
            <a:r>
              <a:rPr lang="en-US" altLang="ja-JP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(</a:t>
            </a:r>
            <a:r>
              <a:rPr lang="ja-JP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むし</a:t>
            </a:r>
            <a:r>
              <a:rPr lang="en-US" altLang="ja-JP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)</a:t>
            </a:r>
            <a:r>
              <a:rPr lang="ja-JP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だったあの頃</a:t>
            </a:r>
            <a:r>
              <a:rPr lang="en-US" altLang="ja-JP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(</a:t>
            </a:r>
            <a:r>
              <a:rPr lang="ja-JP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ころ</a:t>
            </a:r>
            <a:r>
              <a:rPr lang="en-US" altLang="ja-JP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)</a:t>
            </a:r>
            <a:br>
              <a:rPr lang="ja-JP" altLang="en-US" sz="2800" dirty="0">
                <a:solidFill>
                  <a:prstClr val="black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</a:br>
            <a:r>
              <a:rPr lang="ja-JP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依旧是爱哭鬼时候的样子</a:t>
            </a:r>
            <a:br>
              <a:rPr lang="ja-JP" altLang="en-US" sz="2800" dirty="0">
                <a:solidFill>
                  <a:prstClr val="black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</a:br>
            <a:br>
              <a:rPr lang="ja-JP" altLang="en-US" sz="2800" dirty="0">
                <a:solidFill>
                  <a:prstClr val="black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</a:br>
            <a:r>
              <a:rPr lang="ja-JP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だけれどもう子供</a:t>
            </a:r>
            <a:r>
              <a:rPr lang="en-US" altLang="ja-JP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(</a:t>
            </a:r>
            <a:r>
              <a:rPr lang="ja-JP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こども</a:t>
            </a:r>
            <a:r>
              <a:rPr lang="en-US" altLang="ja-JP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)</a:t>
            </a:r>
            <a:r>
              <a:rPr lang="ja-JP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じゃない</a:t>
            </a:r>
            <a:br>
              <a:rPr lang="ja-JP" altLang="en-US" sz="2800" dirty="0">
                <a:solidFill>
                  <a:prstClr val="black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</a:br>
            <a:r>
              <a:rPr lang="ja-JP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然而已经不是小孩了</a:t>
            </a:r>
            <a:br>
              <a:rPr lang="ja-JP" altLang="en-US" sz="2800" dirty="0">
                <a:solidFill>
                  <a:prstClr val="black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</a:br>
            <a:br>
              <a:rPr lang="ja-JP" altLang="en-US" sz="2800" dirty="0">
                <a:solidFill>
                  <a:prstClr val="black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</a:br>
            <a:r>
              <a:rPr lang="ja-JP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伸</a:t>
            </a:r>
            <a:r>
              <a:rPr lang="en-US" altLang="ja-JP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(</a:t>
            </a:r>
            <a:r>
              <a:rPr lang="ja-JP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の</a:t>
            </a:r>
            <a:r>
              <a:rPr lang="en-US" altLang="ja-JP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)</a:t>
            </a:r>
            <a:r>
              <a:rPr lang="ja-JP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ばした髮</a:t>
            </a:r>
            <a:r>
              <a:rPr lang="en-US" altLang="ja-JP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(</a:t>
            </a:r>
            <a:r>
              <a:rPr lang="ja-JP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かみ</a:t>
            </a:r>
            <a:r>
              <a:rPr lang="en-US" altLang="ja-JP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)</a:t>
            </a:r>
            <a:r>
              <a:rPr lang="ja-JP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をほどいた</a:t>
            </a:r>
            <a:br>
              <a:rPr lang="ja-JP" altLang="en-US" sz="2800" dirty="0">
                <a:solidFill>
                  <a:prstClr val="black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</a:br>
            <a:r>
              <a:rPr lang="ja-JP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解开那长发</a:t>
            </a:r>
            <a:br>
              <a:rPr lang="ja-JP" altLang="en-US" sz="2800" dirty="0">
                <a:solidFill>
                  <a:prstClr val="black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</a:br>
            <a:br>
              <a:rPr lang="ja-JP" altLang="en-US" sz="2800" dirty="0">
                <a:solidFill>
                  <a:prstClr val="black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</a:br>
            <a:r>
              <a:rPr lang="ja-JP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胸</a:t>
            </a:r>
            <a:r>
              <a:rPr lang="en-US" altLang="ja-JP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(</a:t>
            </a:r>
            <a:r>
              <a:rPr lang="ja-JP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むね</a:t>
            </a:r>
            <a:r>
              <a:rPr lang="en-US" altLang="ja-JP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)</a:t>
            </a:r>
            <a:r>
              <a:rPr lang="ja-JP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を締</a:t>
            </a:r>
            <a:r>
              <a:rPr lang="en-US" altLang="ja-JP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(</a:t>
            </a:r>
            <a:r>
              <a:rPr lang="ja-JP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し</a:t>
            </a:r>
            <a:r>
              <a:rPr lang="en-US" altLang="ja-JP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)</a:t>
            </a:r>
            <a:r>
              <a:rPr lang="ja-JP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め付</a:t>
            </a:r>
            <a:r>
              <a:rPr lang="en-US" altLang="ja-JP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(</a:t>
            </a:r>
            <a:r>
              <a:rPr lang="ja-JP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つけ</a:t>
            </a:r>
            <a:r>
              <a:rPr lang="en-US" altLang="ja-JP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)</a:t>
            </a:r>
            <a:r>
              <a:rPr lang="ja-JP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ける</a:t>
            </a:r>
            <a:endParaRPr lang="en-US" altLang="ja-JP" sz="2800" dirty="0">
              <a:solidFill>
                <a:srgbClr val="000000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algn="ctr"/>
            <a:r>
              <a:rPr lang="ja-JP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甘</a:t>
            </a:r>
            <a:r>
              <a:rPr lang="en-US" altLang="ja-JP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(</a:t>
            </a:r>
            <a:r>
              <a:rPr lang="ja-JP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あま</a:t>
            </a:r>
            <a:r>
              <a:rPr lang="en-US" altLang="ja-JP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)</a:t>
            </a:r>
            <a:r>
              <a:rPr lang="ja-JP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いフレグランス</a:t>
            </a:r>
            <a:br>
              <a:rPr lang="ja-JP" altLang="en-US" sz="2800" dirty="0">
                <a:solidFill>
                  <a:prstClr val="black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</a:br>
            <a:r>
              <a:rPr lang="ja-JP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紧紧围绕着胸前的 甜蜜的香水味</a:t>
            </a:r>
            <a:br>
              <a:rPr lang="ja-JP" altLang="en-US" sz="2800" dirty="0">
                <a:solidFill>
                  <a:prstClr val="black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</a:br>
            <a:br>
              <a:rPr lang="ja-JP" altLang="en-US" sz="2800" dirty="0">
                <a:solidFill>
                  <a:prstClr val="black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</a:br>
            <a:r>
              <a:rPr lang="ja-JP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誘惑</a:t>
            </a:r>
            <a:r>
              <a:rPr lang="en-US" altLang="ja-JP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(</a:t>
            </a:r>
            <a:r>
              <a:rPr lang="ja-JP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ゆうわく</a:t>
            </a:r>
            <a:r>
              <a:rPr lang="en-US" altLang="ja-JP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)</a:t>
            </a:r>
            <a:r>
              <a:rPr lang="ja-JP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してる</a:t>
            </a:r>
            <a:endParaRPr lang="en-US" altLang="ja-JP" sz="2800" dirty="0">
              <a:solidFill>
                <a:srgbClr val="000000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algn="ctr"/>
            <a:r>
              <a:rPr lang="ja-JP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気</a:t>
            </a:r>
            <a:r>
              <a:rPr lang="en-US" altLang="ja-JP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(</a:t>
            </a:r>
            <a:r>
              <a:rPr lang="ja-JP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き</a:t>
            </a:r>
            <a:r>
              <a:rPr lang="en-US" altLang="ja-JP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)</a:t>
            </a:r>
            <a:r>
              <a:rPr lang="ja-JP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づいている</a:t>
            </a:r>
            <a:br>
              <a:rPr lang="ja-JP" altLang="en-US" sz="2800" dirty="0">
                <a:solidFill>
                  <a:prstClr val="black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</a:br>
            <a:r>
              <a:rPr lang="ja-JP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诱惑着 警觉着</a:t>
            </a:r>
            <a:br>
              <a:rPr lang="ja-JP" altLang="en-US" sz="2800" dirty="0">
                <a:solidFill>
                  <a:prstClr val="black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</a:br>
            <a:endParaRPr lang="zh-CN" altLang="en-US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0315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E467964-B1B8-4950-A6AB-D4E97EF883A9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-1"/>
            <a:ext cx="8572500" cy="1800066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2B24666-76CB-4828-B880-8E58AEF3AA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-1812668" y="-218244"/>
            <a:ext cx="5355712" cy="6627852"/>
          </a:xfrm>
          <a:prstGeom prst="rect">
            <a:avLst/>
          </a:prstGeom>
        </p:spPr>
      </p:pic>
      <p:sp>
        <p:nvSpPr>
          <p:cNvPr id="4" name="矩形: 圆角 5">
            <a:extLst>
              <a:ext uri="{FF2B5EF4-FFF2-40B4-BE49-F238E27FC236}">
                <a16:creationId xmlns:a16="http://schemas.microsoft.com/office/drawing/2014/main" id="{E5E17D31-7291-4E8F-9860-F93407171637}"/>
              </a:ext>
            </a:extLst>
          </p:cNvPr>
          <p:cNvSpPr/>
          <p:nvPr/>
        </p:nvSpPr>
        <p:spPr>
          <a:xfrm>
            <a:off x="300990" y="-971551"/>
            <a:ext cx="7962900" cy="20151091"/>
          </a:xfrm>
          <a:custGeom>
            <a:avLst/>
            <a:gdLst>
              <a:gd name="connsiteX0" fmla="*/ 0 w 6805612"/>
              <a:gd name="connsiteY0" fmla="*/ 1134291 h 18653444"/>
              <a:gd name="connsiteX1" fmla="*/ 1134291 w 6805612"/>
              <a:gd name="connsiteY1" fmla="*/ 0 h 18653444"/>
              <a:gd name="connsiteX2" fmla="*/ 5671321 w 6805612"/>
              <a:gd name="connsiteY2" fmla="*/ 0 h 18653444"/>
              <a:gd name="connsiteX3" fmla="*/ 6805612 w 6805612"/>
              <a:gd name="connsiteY3" fmla="*/ 1134291 h 18653444"/>
              <a:gd name="connsiteX4" fmla="*/ 6805612 w 6805612"/>
              <a:gd name="connsiteY4" fmla="*/ 17519153 h 18653444"/>
              <a:gd name="connsiteX5" fmla="*/ 5671321 w 6805612"/>
              <a:gd name="connsiteY5" fmla="*/ 18653444 h 18653444"/>
              <a:gd name="connsiteX6" fmla="*/ 1134291 w 6805612"/>
              <a:gd name="connsiteY6" fmla="*/ 18653444 h 18653444"/>
              <a:gd name="connsiteX7" fmla="*/ 0 w 6805612"/>
              <a:gd name="connsiteY7" fmla="*/ 17519153 h 18653444"/>
              <a:gd name="connsiteX8" fmla="*/ 0 w 6805612"/>
              <a:gd name="connsiteY8" fmla="*/ 1134291 h 18653444"/>
              <a:gd name="connsiteX0" fmla="*/ 22860 w 6805612"/>
              <a:gd name="connsiteY0" fmla="*/ 564607 h 18655260"/>
              <a:gd name="connsiteX1" fmla="*/ 1134291 w 6805612"/>
              <a:gd name="connsiteY1" fmla="*/ 1816 h 18655260"/>
              <a:gd name="connsiteX2" fmla="*/ 5671321 w 6805612"/>
              <a:gd name="connsiteY2" fmla="*/ 1816 h 18655260"/>
              <a:gd name="connsiteX3" fmla="*/ 6805612 w 6805612"/>
              <a:gd name="connsiteY3" fmla="*/ 1136107 h 18655260"/>
              <a:gd name="connsiteX4" fmla="*/ 6805612 w 6805612"/>
              <a:gd name="connsiteY4" fmla="*/ 17520969 h 18655260"/>
              <a:gd name="connsiteX5" fmla="*/ 5671321 w 6805612"/>
              <a:gd name="connsiteY5" fmla="*/ 18655260 h 18655260"/>
              <a:gd name="connsiteX6" fmla="*/ 1134291 w 6805612"/>
              <a:gd name="connsiteY6" fmla="*/ 18655260 h 18655260"/>
              <a:gd name="connsiteX7" fmla="*/ 0 w 6805612"/>
              <a:gd name="connsiteY7" fmla="*/ 17520969 h 18655260"/>
              <a:gd name="connsiteX8" fmla="*/ 22860 w 6805612"/>
              <a:gd name="connsiteY8" fmla="*/ 564607 h 18655260"/>
              <a:gd name="connsiteX0" fmla="*/ 22860 w 6805612"/>
              <a:gd name="connsiteY0" fmla="*/ 564607 h 18655260"/>
              <a:gd name="connsiteX1" fmla="*/ 1134291 w 6805612"/>
              <a:gd name="connsiteY1" fmla="*/ 1816 h 18655260"/>
              <a:gd name="connsiteX2" fmla="*/ 5671321 w 6805612"/>
              <a:gd name="connsiteY2" fmla="*/ 1816 h 18655260"/>
              <a:gd name="connsiteX3" fmla="*/ 6805612 w 6805612"/>
              <a:gd name="connsiteY3" fmla="*/ 564607 h 18655260"/>
              <a:gd name="connsiteX4" fmla="*/ 6805612 w 6805612"/>
              <a:gd name="connsiteY4" fmla="*/ 17520969 h 18655260"/>
              <a:gd name="connsiteX5" fmla="*/ 5671321 w 6805612"/>
              <a:gd name="connsiteY5" fmla="*/ 18655260 h 18655260"/>
              <a:gd name="connsiteX6" fmla="*/ 1134291 w 6805612"/>
              <a:gd name="connsiteY6" fmla="*/ 18655260 h 18655260"/>
              <a:gd name="connsiteX7" fmla="*/ 0 w 6805612"/>
              <a:gd name="connsiteY7" fmla="*/ 17520969 h 18655260"/>
              <a:gd name="connsiteX8" fmla="*/ 22860 w 6805612"/>
              <a:gd name="connsiteY8" fmla="*/ 564607 h 18655260"/>
              <a:gd name="connsiteX0" fmla="*/ 22860 w 6805612"/>
              <a:gd name="connsiteY0" fmla="*/ 564607 h 18655260"/>
              <a:gd name="connsiteX1" fmla="*/ 776101 w 6805612"/>
              <a:gd name="connsiteY1" fmla="*/ 20866 h 18655260"/>
              <a:gd name="connsiteX2" fmla="*/ 5671321 w 6805612"/>
              <a:gd name="connsiteY2" fmla="*/ 1816 h 18655260"/>
              <a:gd name="connsiteX3" fmla="*/ 6805612 w 6805612"/>
              <a:gd name="connsiteY3" fmla="*/ 564607 h 18655260"/>
              <a:gd name="connsiteX4" fmla="*/ 6805612 w 6805612"/>
              <a:gd name="connsiteY4" fmla="*/ 17520969 h 18655260"/>
              <a:gd name="connsiteX5" fmla="*/ 5671321 w 6805612"/>
              <a:gd name="connsiteY5" fmla="*/ 18655260 h 18655260"/>
              <a:gd name="connsiteX6" fmla="*/ 1134291 w 6805612"/>
              <a:gd name="connsiteY6" fmla="*/ 18655260 h 18655260"/>
              <a:gd name="connsiteX7" fmla="*/ 0 w 6805612"/>
              <a:gd name="connsiteY7" fmla="*/ 17520969 h 18655260"/>
              <a:gd name="connsiteX8" fmla="*/ 22860 w 6805612"/>
              <a:gd name="connsiteY8" fmla="*/ 564607 h 18655260"/>
              <a:gd name="connsiteX0" fmla="*/ 71704 w 6805612"/>
              <a:gd name="connsiteY0" fmla="*/ 926557 h 18655260"/>
              <a:gd name="connsiteX1" fmla="*/ 776101 w 6805612"/>
              <a:gd name="connsiteY1" fmla="*/ 20866 h 18655260"/>
              <a:gd name="connsiteX2" fmla="*/ 5671321 w 6805612"/>
              <a:gd name="connsiteY2" fmla="*/ 1816 h 18655260"/>
              <a:gd name="connsiteX3" fmla="*/ 6805612 w 6805612"/>
              <a:gd name="connsiteY3" fmla="*/ 564607 h 18655260"/>
              <a:gd name="connsiteX4" fmla="*/ 6805612 w 6805612"/>
              <a:gd name="connsiteY4" fmla="*/ 17520969 h 18655260"/>
              <a:gd name="connsiteX5" fmla="*/ 5671321 w 6805612"/>
              <a:gd name="connsiteY5" fmla="*/ 18655260 h 18655260"/>
              <a:gd name="connsiteX6" fmla="*/ 1134291 w 6805612"/>
              <a:gd name="connsiteY6" fmla="*/ 18655260 h 18655260"/>
              <a:gd name="connsiteX7" fmla="*/ 0 w 6805612"/>
              <a:gd name="connsiteY7" fmla="*/ 17520969 h 18655260"/>
              <a:gd name="connsiteX8" fmla="*/ 71704 w 6805612"/>
              <a:gd name="connsiteY8" fmla="*/ 926557 h 18655260"/>
              <a:gd name="connsiteX0" fmla="*/ 6578 w 6805612"/>
              <a:gd name="connsiteY0" fmla="*/ 926557 h 18655260"/>
              <a:gd name="connsiteX1" fmla="*/ 776101 w 6805612"/>
              <a:gd name="connsiteY1" fmla="*/ 20866 h 18655260"/>
              <a:gd name="connsiteX2" fmla="*/ 5671321 w 6805612"/>
              <a:gd name="connsiteY2" fmla="*/ 1816 h 18655260"/>
              <a:gd name="connsiteX3" fmla="*/ 6805612 w 6805612"/>
              <a:gd name="connsiteY3" fmla="*/ 564607 h 18655260"/>
              <a:gd name="connsiteX4" fmla="*/ 6805612 w 6805612"/>
              <a:gd name="connsiteY4" fmla="*/ 17520969 h 18655260"/>
              <a:gd name="connsiteX5" fmla="*/ 5671321 w 6805612"/>
              <a:gd name="connsiteY5" fmla="*/ 18655260 h 18655260"/>
              <a:gd name="connsiteX6" fmla="*/ 1134291 w 6805612"/>
              <a:gd name="connsiteY6" fmla="*/ 18655260 h 18655260"/>
              <a:gd name="connsiteX7" fmla="*/ 0 w 6805612"/>
              <a:gd name="connsiteY7" fmla="*/ 17520969 h 18655260"/>
              <a:gd name="connsiteX8" fmla="*/ 6578 w 6805612"/>
              <a:gd name="connsiteY8" fmla="*/ 926557 h 18655260"/>
              <a:gd name="connsiteX0" fmla="*/ 6578 w 6805612"/>
              <a:gd name="connsiteY0" fmla="*/ 924741 h 18653444"/>
              <a:gd name="connsiteX1" fmla="*/ 776101 w 6805612"/>
              <a:gd name="connsiteY1" fmla="*/ 19050 h 18653444"/>
              <a:gd name="connsiteX2" fmla="*/ 5671321 w 6805612"/>
              <a:gd name="connsiteY2" fmla="*/ 0 h 18653444"/>
              <a:gd name="connsiteX3" fmla="*/ 6805612 w 6805612"/>
              <a:gd name="connsiteY3" fmla="*/ 715191 h 18653444"/>
              <a:gd name="connsiteX4" fmla="*/ 6805612 w 6805612"/>
              <a:gd name="connsiteY4" fmla="*/ 17519153 h 18653444"/>
              <a:gd name="connsiteX5" fmla="*/ 5671321 w 6805612"/>
              <a:gd name="connsiteY5" fmla="*/ 18653444 h 18653444"/>
              <a:gd name="connsiteX6" fmla="*/ 1134291 w 6805612"/>
              <a:gd name="connsiteY6" fmla="*/ 18653444 h 18653444"/>
              <a:gd name="connsiteX7" fmla="*/ 0 w 6805612"/>
              <a:gd name="connsiteY7" fmla="*/ 17519153 h 18653444"/>
              <a:gd name="connsiteX8" fmla="*/ 6578 w 6805612"/>
              <a:gd name="connsiteY8" fmla="*/ 924741 h 18653444"/>
              <a:gd name="connsiteX0" fmla="*/ 6578 w 6805612"/>
              <a:gd name="connsiteY0" fmla="*/ 924741 h 18653444"/>
              <a:gd name="connsiteX1" fmla="*/ 776101 w 6805612"/>
              <a:gd name="connsiteY1" fmla="*/ 19050 h 18653444"/>
              <a:gd name="connsiteX2" fmla="*/ 5996948 w 6805612"/>
              <a:gd name="connsiteY2" fmla="*/ 0 h 18653444"/>
              <a:gd name="connsiteX3" fmla="*/ 6805612 w 6805612"/>
              <a:gd name="connsiteY3" fmla="*/ 715191 h 18653444"/>
              <a:gd name="connsiteX4" fmla="*/ 6805612 w 6805612"/>
              <a:gd name="connsiteY4" fmla="*/ 17519153 h 18653444"/>
              <a:gd name="connsiteX5" fmla="*/ 5671321 w 6805612"/>
              <a:gd name="connsiteY5" fmla="*/ 18653444 h 18653444"/>
              <a:gd name="connsiteX6" fmla="*/ 1134291 w 6805612"/>
              <a:gd name="connsiteY6" fmla="*/ 18653444 h 18653444"/>
              <a:gd name="connsiteX7" fmla="*/ 0 w 6805612"/>
              <a:gd name="connsiteY7" fmla="*/ 17519153 h 18653444"/>
              <a:gd name="connsiteX8" fmla="*/ 6578 w 6805612"/>
              <a:gd name="connsiteY8" fmla="*/ 924741 h 18653444"/>
              <a:gd name="connsiteX0" fmla="*/ 6578 w 6805612"/>
              <a:gd name="connsiteY0" fmla="*/ 924741 h 18653444"/>
              <a:gd name="connsiteX1" fmla="*/ 776101 w 6805612"/>
              <a:gd name="connsiteY1" fmla="*/ 19050 h 18653444"/>
              <a:gd name="connsiteX2" fmla="*/ 5996948 w 6805612"/>
              <a:gd name="connsiteY2" fmla="*/ 0 h 18653444"/>
              <a:gd name="connsiteX3" fmla="*/ 6805612 w 6805612"/>
              <a:gd name="connsiteY3" fmla="*/ 715191 h 18653444"/>
              <a:gd name="connsiteX4" fmla="*/ 6805612 w 6805612"/>
              <a:gd name="connsiteY4" fmla="*/ 17519153 h 18653444"/>
              <a:gd name="connsiteX5" fmla="*/ 5671321 w 6805612"/>
              <a:gd name="connsiteY5" fmla="*/ 18653444 h 18653444"/>
              <a:gd name="connsiteX6" fmla="*/ 662131 w 6805612"/>
              <a:gd name="connsiteY6" fmla="*/ 18622251 h 18653444"/>
              <a:gd name="connsiteX7" fmla="*/ 0 w 6805612"/>
              <a:gd name="connsiteY7" fmla="*/ 17519153 h 18653444"/>
              <a:gd name="connsiteX8" fmla="*/ 6578 w 6805612"/>
              <a:gd name="connsiteY8" fmla="*/ 924741 h 18653444"/>
              <a:gd name="connsiteX0" fmla="*/ 6578 w 6805612"/>
              <a:gd name="connsiteY0" fmla="*/ 924741 h 18684637"/>
              <a:gd name="connsiteX1" fmla="*/ 776101 w 6805612"/>
              <a:gd name="connsiteY1" fmla="*/ 19050 h 18684637"/>
              <a:gd name="connsiteX2" fmla="*/ 5996948 w 6805612"/>
              <a:gd name="connsiteY2" fmla="*/ 0 h 18684637"/>
              <a:gd name="connsiteX3" fmla="*/ 6805612 w 6805612"/>
              <a:gd name="connsiteY3" fmla="*/ 715191 h 18684637"/>
              <a:gd name="connsiteX4" fmla="*/ 6805612 w 6805612"/>
              <a:gd name="connsiteY4" fmla="*/ 17519153 h 18684637"/>
              <a:gd name="connsiteX5" fmla="*/ 6143481 w 6805612"/>
              <a:gd name="connsiteY5" fmla="*/ 18684637 h 18684637"/>
              <a:gd name="connsiteX6" fmla="*/ 662131 w 6805612"/>
              <a:gd name="connsiteY6" fmla="*/ 18622251 h 18684637"/>
              <a:gd name="connsiteX7" fmla="*/ 0 w 6805612"/>
              <a:gd name="connsiteY7" fmla="*/ 17519153 h 18684637"/>
              <a:gd name="connsiteX8" fmla="*/ 6578 w 6805612"/>
              <a:gd name="connsiteY8" fmla="*/ 924741 h 18684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05612" h="18684637">
                <a:moveTo>
                  <a:pt x="6578" y="924741"/>
                </a:moveTo>
                <a:cubicBezTo>
                  <a:pt x="6578" y="298289"/>
                  <a:pt x="149649" y="19050"/>
                  <a:pt x="776101" y="19050"/>
                </a:cubicBezTo>
                <a:lnTo>
                  <a:pt x="5996948" y="0"/>
                </a:lnTo>
                <a:cubicBezTo>
                  <a:pt x="6623400" y="0"/>
                  <a:pt x="6805612" y="88739"/>
                  <a:pt x="6805612" y="715191"/>
                </a:cubicBezTo>
                <a:lnTo>
                  <a:pt x="6805612" y="17519153"/>
                </a:lnTo>
                <a:cubicBezTo>
                  <a:pt x="6805612" y="18145605"/>
                  <a:pt x="6769933" y="18684637"/>
                  <a:pt x="6143481" y="18684637"/>
                </a:cubicBezTo>
                <a:lnTo>
                  <a:pt x="662131" y="18622251"/>
                </a:lnTo>
                <a:cubicBezTo>
                  <a:pt x="35679" y="18622251"/>
                  <a:pt x="0" y="18145605"/>
                  <a:pt x="0" y="17519153"/>
                </a:cubicBezTo>
                <a:cubicBezTo>
                  <a:pt x="0" y="12057532"/>
                  <a:pt x="6578" y="6386362"/>
                  <a:pt x="6578" y="92474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FFEAB06-57D6-45B8-B480-42C49929D5D3}"/>
              </a:ext>
            </a:extLst>
          </p:cNvPr>
          <p:cNvSpPr/>
          <p:nvPr/>
        </p:nvSpPr>
        <p:spPr>
          <a:xfrm>
            <a:off x="865188" y="503238"/>
            <a:ext cx="6805612" cy="17173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言葉</a:t>
            </a:r>
            <a:r>
              <a:rPr lang="en-US" altLang="ja-JP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(</a:t>
            </a:r>
            <a:r>
              <a:rPr lang="ja-JP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ことば</a:t>
            </a:r>
            <a:r>
              <a:rPr lang="en-US" altLang="ja-JP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)</a:t>
            </a:r>
            <a:r>
              <a:rPr lang="ja-JP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をなくしたくちびるに</a:t>
            </a:r>
            <a:endParaRPr lang="en-US" altLang="ja-JP" sz="2800" dirty="0">
              <a:solidFill>
                <a:srgbClr val="000000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algn="ctr"/>
            <a:r>
              <a:rPr lang="ja-JP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魔法</a:t>
            </a:r>
            <a:r>
              <a:rPr lang="en-US" altLang="ja-JP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(</a:t>
            </a:r>
            <a:r>
              <a:rPr lang="ja-JP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まほう</a:t>
            </a:r>
            <a:r>
              <a:rPr lang="en-US" altLang="ja-JP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)</a:t>
            </a:r>
            <a:r>
              <a:rPr lang="ja-JP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かけたの</a:t>
            </a:r>
            <a:br>
              <a:rPr lang="ja-JP" altLang="en-US" sz="2800" dirty="0">
                <a:solidFill>
                  <a:prstClr val="black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</a:br>
            <a:r>
              <a:rPr lang="ja-JP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在那无言的嘴唇 施上魔法，</a:t>
            </a:r>
            <a:br>
              <a:rPr lang="ja-JP" altLang="en-US" sz="2800" dirty="0">
                <a:solidFill>
                  <a:prstClr val="black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</a:br>
            <a:br>
              <a:rPr lang="ja-JP" altLang="en-US" sz="2800" dirty="0">
                <a:solidFill>
                  <a:prstClr val="black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</a:br>
            <a:r>
              <a:rPr lang="ja-JP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見</a:t>
            </a:r>
            <a:r>
              <a:rPr lang="en-US" altLang="ja-JP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(</a:t>
            </a:r>
            <a:r>
              <a:rPr lang="ja-JP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み</a:t>
            </a:r>
            <a:r>
              <a:rPr lang="en-US" altLang="ja-JP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)</a:t>
            </a:r>
            <a:r>
              <a:rPr lang="ja-JP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つめないで</a:t>
            </a:r>
            <a:endParaRPr lang="en-US" altLang="ja-JP" sz="2800" dirty="0">
              <a:solidFill>
                <a:srgbClr val="000000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algn="ctr"/>
            <a:r>
              <a:rPr lang="ja-JP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つかまえないで</a:t>
            </a:r>
            <a:br>
              <a:rPr lang="ja-JP" altLang="en-US" sz="2800" dirty="0">
                <a:solidFill>
                  <a:prstClr val="black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</a:br>
            <a:r>
              <a:rPr lang="ja-JP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寻找不到，捕捉不到，</a:t>
            </a:r>
            <a:br>
              <a:rPr lang="ja-JP" altLang="en-US" sz="2800" dirty="0">
                <a:solidFill>
                  <a:prstClr val="black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</a:br>
            <a:br>
              <a:rPr lang="ja-JP" altLang="en-US" sz="2800" dirty="0">
                <a:solidFill>
                  <a:prstClr val="black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</a:br>
            <a:r>
              <a:rPr lang="ja-JP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迷</a:t>
            </a:r>
            <a:r>
              <a:rPr lang="en-US" altLang="ja-JP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(</a:t>
            </a:r>
            <a:r>
              <a:rPr lang="ja-JP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まよ</a:t>
            </a:r>
            <a:r>
              <a:rPr lang="en-US" altLang="ja-JP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)</a:t>
            </a:r>
            <a:r>
              <a:rPr lang="ja-JP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い込</a:t>
            </a:r>
            <a:r>
              <a:rPr lang="en-US" altLang="ja-JP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(</a:t>
            </a:r>
            <a:r>
              <a:rPr lang="ja-JP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こ</a:t>
            </a:r>
            <a:r>
              <a:rPr lang="en-US" altLang="ja-JP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)</a:t>
            </a:r>
            <a:r>
              <a:rPr lang="ja-JP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んだ バタフライ</a:t>
            </a:r>
            <a:br>
              <a:rPr lang="ja-JP" altLang="en-US" sz="2800" dirty="0">
                <a:solidFill>
                  <a:prstClr val="black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</a:br>
            <a:r>
              <a:rPr lang="ja-JP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那迷途的蝴蝶</a:t>
            </a:r>
            <a:br>
              <a:rPr lang="ja-JP" altLang="en-US" sz="2800" dirty="0">
                <a:solidFill>
                  <a:prstClr val="black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</a:br>
            <a:br>
              <a:rPr lang="ja-JP" altLang="en-US" sz="2800" dirty="0">
                <a:solidFill>
                  <a:prstClr val="black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</a:br>
            <a:r>
              <a:rPr lang="ja-JP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愛</a:t>
            </a:r>
            <a:r>
              <a:rPr lang="en-US" altLang="ja-JP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(</a:t>
            </a:r>
            <a:r>
              <a:rPr lang="ja-JP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いと</a:t>
            </a:r>
            <a:r>
              <a:rPr lang="en-US" altLang="ja-JP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)</a:t>
            </a:r>
            <a:r>
              <a:rPr lang="ja-JP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しすぎて</a:t>
            </a:r>
            <a:endParaRPr lang="en-US" altLang="ja-JP" sz="2800" dirty="0">
              <a:solidFill>
                <a:srgbClr val="000000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algn="ctr"/>
            <a:r>
              <a:rPr lang="ja-JP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大切</a:t>
            </a:r>
            <a:r>
              <a:rPr lang="en-US" altLang="ja-JP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(</a:t>
            </a:r>
            <a:r>
              <a:rPr lang="ja-JP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たいせつ</a:t>
            </a:r>
            <a:r>
              <a:rPr lang="en-US" altLang="ja-JP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)</a:t>
            </a:r>
            <a:r>
              <a:rPr lang="ja-JP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すぎて</a:t>
            </a:r>
            <a:br>
              <a:rPr lang="ja-JP" altLang="en-US" sz="2800" dirty="0">
                <a:solidFill>
                  <a:prstClr val="black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</a:br>
            <a:r>
              <a:rPr lang="ja-JP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爱太多 太重要</a:t>
            </a:r>
            <a:br>
              <a:rPr lang="ja-JP" altLang="en-US" sz="2800" dirty="0">
                <a:solidFill>
                  <a:prstClr val="black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</a:br>
            <a:br>
              <a:rPr lang="ja-JP" altLang="en-US" sz="2800" dirty="0">
                <a:solidFill>
                  <a:prstClr val="black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</a:br>
            <a:r>
              <a:rPr lang="ja-JP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壞</a:t>
            </a:r>
            <a:r>
              <a:rPr lang="en-US" altLang="ja-JP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(</a:t>
            </a:r>
            <a:r>
              <a:rPr lang="ja-JP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こわ</a:t>
            </a:r>
            <a:r>
              <a:rPr lang="en-US" altLang="ja-JP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)</a:t>
            </a:r>
            <a:r>
              <a:rPr lang="ja-JP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れてしまう</a:t>
            </a:r>
            <a:endParaRPr lang="en-US" altLang="ja-JP" sz="2800" dirty="0">
              <a:solidFill>
                <a:srgbClr val="000000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algn="ctr"/>
            <a:r>
              <a:rPr lang="ja-JP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私</a:t>
            </a:r>
            <a:r>
              <a:rPr lang="en-US" altLang="ja-JP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(</a:t>
            </a:r>
            <a:r>
              <a:rPr lang="ja-JP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わたし</a:t>
            </a:r>
            <a:r>
              <a:rPr lang="en-US" altLang="ja-JP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)</a:t>
            </a:r>
            <a:r>
              <a:rPr lang="ja-JP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の胸</a:t>
            </a:r>
            <a:r>
              <a:rPr lang="en-US" altLang="ja-JP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(</a:t>
            </a:r>
            <a:r>
              <a:rPr lang="ja-JP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むね</a:t>
            </a:r>
            <a:r>
              <a:rPr lang="en-US" altLang="ja-JP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)</a:t>
            </a:r>
            <a:r>
              <a:rPr lang="ja-JP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の鍵</a:t>
            </a:r>
            <a:r>
              <a:rPr lang="en-US" altLang="ja-JP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(</a:t>
            </a:r>
            <a:r>
              <a:rPr lang="ja-JP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かぎ</a:t>
            </a:r>
            <a:r>
              <a:rPr lang="en-US" altLang="ja-JP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)</a:t>
            </a:r>
            <a:br>
              <a:rPr lang="ja-JP" altLang="en-US" sz="2800" dirty="0">
                <a:solidFill>
                  <a:prstClr val="black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</a:br>
            <a:r>
              <a:rPr lang="ja-JP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遗失了 我内心的钥匙</a:t>
            </a:r>
            <a:br>
              <a:rPr lang="ja-JP" altLang="en-US" sz="2800" dirty="0">
                <a:solidFill>
                  <a:prstClr val="black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</a:br>
            <a:br>
              <a:rPr lang="ja-JP" altLang="en-US" sz="2800" dirty="0">
                <a:solidFill>
                  <a:prstClr val="black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</a:br>
            <a:r>
              <a:rPr lang="ja-JP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探</a:t>
            </a:r>
            <a:r>
              <a:rPr lang="en-US" altLang="ja-JP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(</a:t>
            </a:r>
            <a:r>
              <a:rPr lang="ja-JP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さが</a:t>
            </a:r>
            <a:r>
              <a:rPr lang="en-US" altLang="ja-JP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)</a:t>
            </a:r>
            <a:r>
              <a:rPr lang="ja-JP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し続</a:t>
            </a:r>
            <a:r>
              <a:rPr lang="en-US" altLang="ja-JP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(</a:t>
            </a:r>
            <a:r>
              <a:rPr lang="ja-JP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つづ</a:t>
            </a:r>
            <a:r>
              <a:rPr lang="en-US" altLang="ja-JP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)</a:t>
            </a:r>
            <a:r>
              <a:rPr lang="ja-JP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ける</a:t>
            </a:r>
            <a:endParaRPr lang="en-US" altLang="ja-JP" sz="2800" dirty="0">
              <a:solidFill>
                <a:srgbClr val="000000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algn="ctr"/>
            <a:r>
              <a:rPr lang="ja-JP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自分</a:t>
            </a:r>
            <a:r>
              <a:rPr lang="en-US" altLang="ja-JP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(</a:t>
            </a:r>
            <a:r>
              <a:rPr lang="ja-JP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じぶん</a:t>
            </a:r>
            <a:r>
              <a:rPr lang="en-US" altLang="ja-JP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)</a:t>
            </a:r>
            <a:r>
              <a:rPr lang="ja-JP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の物語</a:t>
            </a:r>
            <a:r>
              <a:rPr lang="en-US" altLang="ja-JP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(</a:t>
            </a:r>
            <a:r>
              <a:rPr lang="ja-JP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ストーリー</a:t>
            </a:r>
            <a:r>
              <a:rPr lang="en-US" altLang="ja-JP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)</a:t>
            </a:r>
            <a:br>
              <a:rPr lang="ja-JP" altLang="en-US" sz="2800" dirty="0">
                <a:solidFill>
                  <a:prstClr val="black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</a:br>
            <a:r>
              <a:rPr lang="ja-JP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不断追寻 那属于自己的故事</a:t>
            </a:r>
            <a:endParaRPr lang="en-US" altLang="ja-JP" sz="2800" dirty="0">
              <a:solidFill>
                <a:srgbClr val="000000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algn="ctr"/>
            <a:endParaRPr lang="ja-JP" altLang="en-US" sz="2800" dirty="0">
              <a:solidFill>
                <a:srgbClr val="000000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algn="ctr"/>
            <a:r>
              <a:rPr lang="ja-JP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運命</a:t>
            </a:r>
            <a:r>
              <a:rPr lang="en-US" altLang="ja-JP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(</a:t>
            </a:r>
            <a:r>
              <a:rPr lang="ja-JP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うんめい</a:t>
            </a:r>
            <a:r>
              <a:rPr lang="en-US" altLang="ja-JP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)</a:t>
            </a:r>
            <a:r>
              <a:rPr lang="ja-JP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に目隱</a:t>
            </a:r>
            <a:r>
              <a:rPr lang="en-US" altLang="ja-JP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(</a:t>
            </a:r>
            <a:r>
              <a:rPr lang="ja-JP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めかく</a:t>
            </a:r>
            <a:r>
              <a:rPr lang="en-US" altLang="ja-JP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)</a:t>
            </a:r>
            <a:r>
              <a:rPr lang="ja-JP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しされても</a:t>
            </a:r>
          </a:p>
          <a:p>
            <a:pPr algn="ctr"/>
            <a:r>
              <a:rPr lang="ja-JP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即使被命运蒙住双眼</a:t>
            </a:r>
          </a:p>
          <a:p>
            <a:pPr algn="ctr"/>
            <a:endParaRPr lang="ja-JP" altLang="en-US" sz="2800" dirty="0">
              <a:solidFill>
                <a:srgbClr val="000000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algn="ctr"/>
            <a:r>
              <a:rPr lang="ja-JP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この雲</a:t>
            </a:r>
            <a:r>
              <a:rPr lang="en-US" altLang="ja-JP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(</a:t>
            </a:r>
            <a:r>
              <a:rPr lang="ja-JP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くも</a:t>
            </a:r>
            <a:r>
              <a:rPr lang="en-US" altLang="ja-JP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)</a:t>
            </a:r>
            <a:r>
              <a:rPr lang="ja-JP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を突</a:t>
            </a:r>
            <a:r>
              <a:rPr lang="en-US" altLang="ja-JP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(</a:t>
            </a:r>
            <a:r>
              <a:rPr lang="ja-JP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つ</a:t>
            </a:r>
            <a:r>
              <a:rPr lang="en-US" altLang="ja-JP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)</a:t>
            </a:r>
            <a:r>
              <a:rPr lang="ja-JP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き抜</a:t>
            </a:r>
            <a:r>
              <a:rPr lang="en-US" altLang="ja-JP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(</a:t>
            </a:r>
            <a:r>
              <a:rPr lang="ja-JP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ぬ</a:t>
            </a:r>
            <a:r>
              <a:rPr lang="en-US" altLang="ja-JP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)</a:t>
            </a:r>
            <a:r>
              <a:rPr lang="ja-JP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け 遙</a:t>
            </a:r>
            <a:r>
              <a:rPr lang="en-US" altLang="ja-JP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(</a:t>
            </a:r>
            <a:r>
              <a:rPr lang="ja-JP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はる</a:t>
            </a:r>
            <a:r>
              <a:rPr lang="en-US" altLang="ja-JP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)</a:t>
            </a:r>
            <a:r>
              <a:rPr lang="ja-JP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かな明日</a:t>
            </a:r>
            <a:r>
              <a:rPr lang="en-US" altLang="ja-JP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(</a:t>
            </a:r>
            <a:r>
              <a:rPr lang="ja-JP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あす</a:t>
            </a:r>
            <a:r>
              <a:rPr lang="en-US" altLang="ja-JP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)</a:t>
            </a:r>
            <a:r>
              <a:rPr lang="ja-JP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へと 羽</a:t>
            </a:r>
            <a:r>
              <a:rPr lang="en-US" altLang="ja-JP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(</a:t>
            </a:r>
            <a:r>
              <a:rPr lang="ja-JP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は</a:t>
            </a:r>
            <a:r>
              <a:rPr lang="en-US" altLang="ja-JP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)</a:t>
            </a:r>
            <a:r>
              <a:rPr lang="ja-JP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ばたく</a:t>
            </a:r>
          </a:p>
          <a:p>
            <a:pPr algn="ctr"/>
            <a:r>
              <a:rPr lang="ja-JP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我也要穿越云端 飞向遥远的明天</a:t>
            </a:r>
          </a:p>
          <a:p>
            <a:pPr algn="ctr"/>
            <a:endParaRPr lang="ja-JP" altLang="en-US" sz="2800" dirty="0">
              <a:solidFill>
                <a:srgbClr val="000000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algn="ctr"/>
            <a:r>
              <a:rPr lang="ja-JP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見</a:t>
            </a:r>
            <a:r>
              <a:rPr lang="en-US" altLang="ja-JP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(</a:t>
            </a:r>
            <a:r>
              <a:rPr lang="ja-JP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み</a:t>
            </a:r>
            <a:r>
              <a:rPr lang="en-US" altLang="ja-JP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)</a:t>
            </a:r>
            <a:r>
              <a:rPr lang="ja-JP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えつめないで つかまえないで</a:t>
            </a:r>
          </a:p>
          <a:p>
            <a:pPr algn="ctr"/>
            <a:r>
              <a:rPr lang="ja-JP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寻找不到， 捕捉不住</a:t>
            </a:r>
          </a:p>
          <a:p>
            <a:pPr algn="ctr"/>
            <a:endParaRPr lang="ja-JP" altLang="en-US" sz="2800" dirty="0">
              <a:solidFill>
                <a:srgbClr val="000000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algn="ctr"/>
            <a:r>
              <a:rPr lang="ja-JP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迷</a:t>
            </a:r>
            <a:r>
              <a:rPr lang="en-US" altLang="ja-JP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(</a:t>
            </a:r>
            <a:r>
              <a:rPr lang="ja-JP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まよ</a:t>
            </a:r>
            <a:r>
              <a:rPr lang="en-US" altLang="ja-JP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)</a:t>
            </a:r>
            <a:r>
              <a:rPr lang="ja-JP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い込</a:t>
            </a:r>
            <a:r>
              <a:rPr lang="en-US" altLang="ja-JP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(</a:t>
            </a:r>
            <a:r>
              <a:rPr lang="ja-JP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こ</a:t>
            </a:r>
            <a:r>
              <a:rPr lang="en-US" altLang="ja-JP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)</a:t>
            </a:r>
            <a:r>
              <a:rPr lang="ja-JP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んだ バタフライ</a:t>
            </a:r>
          </a:p>
          <a:p>
            <a:pPr algn="ctr"/>
            <a:r>
              <a:rPr lang="ja-JP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那迷途的蝴蝶</a:t>
            </a:r>
          </a:p>
          <a:p>
            <a:pPr algn="ctr"/>
            <a:endParaRPr lang="ja-JP" altLang="en-US" sz="2800" dirty="0">
              <a:solidFill>
                <a:srgbClr val="000000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algn="ctr"/>
            <a:r>
              <a:rPr lang="ja-JP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願</a:t>
            </a:r>
            <a:r>
              <a:rPr lang="en-US" altLang="ja-JP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(</a:t>
            </a:r>
            <a:r>
              <a:rPr lang="ja-JP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ねが</a:t>
            </a:r>
            <a:r>
              <a:rPr lang="en-US" altLang="ja-JP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)</a:t>
            </a:r>
            <a:r>
              <a:rPr lang="ja-JP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いまとい 飛</a:t>
            </a:r>
            <a:r>
              <a:rPr lang="en-US" altLang="ja-JP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(</a:t>
            </a:r>
            <a:r>
              <a:rPr lang="ja-JP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と</a:t>
            </a:r>
            <a:r>
              <a:rPr lang="en-US" altLang="ja-JP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)</a:t>
            </a:r>
            <a:r>
              <a:rPr lang="ja-JP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び立</a:t>
            </a:r>
            <a:r>
              <a:rPr lang="en-US" altLang="ja-JP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(</a:t>
            </a:r>
            <a:r>
              <a:rPr lang="ja-JP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た</a:t>
            </a:r>
            <a:r>
              <a:rPr lang="en-US" altLang="ja-JP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)</a:t>
            </a:r>
            <a:r>
              <a:rPr lang="ja-JP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つ見</a:t>
            </a:r>
            <a:r>
              <a:rPr lang="en-US" altLang="ja-JP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(</a:t>
            </a:r>
            <a:r>
              <a:rPr lang="ja-JP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み</a:t>
            </a:r>
            <a:r>
              <a:rPr lang="en-US" altLang="ja-JP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)</a:t>
            </a:r>
            <a:r>
              <a:rPr lang="ja-JP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えない羽</a:t>
            </a:r>
            <a:r>
              <a:rPr lang="en-US" altLang="ja-JP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(</a:t>
            </a:r>
            <a:r>
              <a:rPr lang="ja-JP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はね</a:t>
            </a:r>
            <a:r>
              <a:rPr lang="en-US" altLang="ja-JP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)</a:t>
            </a:r>
          </a:p>
          <a:p>
            <a:pPr algn="ctr"/>
            <a:r>
              <a:rPr lang="ja-JP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请求着 飞起来的没有见过的翅膀</a:t>
            </a:r>
          </a:p>
          <a:p>
            <a:pPr algn="ctr"/>
            <a:endParaRPr lang="zh-CN" altLang="en-US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54657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3BDAB7F-392C-47EC-8625-BEA72C4B90D1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-8229600"/>
            <a:ext cx="8572500" cy="12573000"/>
          </a:xfrm>
          <a:prstGeom prst="rect">
            <a:avLst/>
          </a:prstGeom>
        </p:spPr>
      </p:pic>
      <p:sp>
        <p:nvSpPr>
          <p:cNvPr id="5" name="矩形: 圆角 5">
            <a:extLst>
              <a:ext uri="{FF2B5EF4-FFF2-40B4-BE49-F238E27FC236}">
                <a16:creationId xmlns:a16="http://schemas.microsoft.com/office/drawing/2014/main" id="{0B0BC7FA-4761-4635-A25D-6E2FDD676894}"/>
              </a:ext>
            </a:extLst>
          </p:cNvPr>
          <p:cNvSpPr/>
          <p:nvPr/>
        </p:nvSpPr>
        <p:spPr>
          <a:xfrm>
            <a:off x="304800" y="-6423660"/>
            <a:ext cx="7962900" cy="10035540"/>
          </a:xfrm>
          <a:custGeom>
            <a:avLst/>
            <a:gdLst>
              <a:gd name="connsiteX0" fmla="*/ 0 w 6805612"/>
              <a:gd name="connsiteY0" fmla="*/ 1134291 h 18653444"/>
              <a:gd name="connsiteX1" fmla="*/ 1134291 w 6805612"/>
              <a:gd name="connsiteY1" fmla="*/ 0 h 18653444"/>
              <a:gd name="connsiteX2" fmla="*/ 5671321 w 6805612"/>
              <a:gd name="connsiteY2" fmla="*/ 0 h 18653444"/>
              <a:gd name="connsiteX3" fmla="*/ 6805612 w 6805612"/>
              <a:gd name="connsiteY3" fmla="*/ 1134291 h 18653444"/>
              <a:gd name="connsiteX4" fmla="*/ 6805612 w 6805612"/>
              <a:gd name="connsiteY4" fmla="*/ 17519153 h 18653444"/>
              <a:gd name="connsiteX5" fmla="*/ 5671321 w 6805612"/>
              <a:gd name="connsiteY5" fmla="*/ 18653444 h 18653444"/>
              <a:gd name="connsiteX6" fmla="*/ 1134291 w 6805612"/>
              <a:gd name="connsiteY6" fmla="*/ 18653444 h 18653444"/>
              <a:gd name="connsiteX7" fmla="*/ 0 w 6805612"/>
              <a:gd name="connsiteY7" fmla="*/ 17519153 h 18653444"/>
              <a:gd name="connsiteX8" fmla="*/ 0 w 6805612"/>
              <a:gd name="connsiteY8" fmla="*/ 1134291 h 18653444"/>
              <a:gd name="connsiteX0" fmla="*/ 22860 w 6805612"/>
              <a:gd name="connsiteY0" fmla="*/ 564607 h 18655260"/>
              <a:gd name="connsiteX1" fmla="*/ 1134291 w 6805612"/>
              <a:gd name="connsiteY1" fmla="*/ 1816 h 18655260"/>
              <a:gd name="connsiteX2" fmla="*/ 5671321 w 6805612"/>
              <a:gd name="connsiteY2" fmla="*/ 1816 h 18655260"/>
              <a:gd name="connsiteX3" fmla="*/ 6805612 w 6805612"/>
              <a:gd name="connsiteY3" fmla="*/ 1136107 h 18655260"/>
              <a:gd name="connsiteX4" fmla="*/ 6805612 w 6805612"/>
              <a:gd name="connsiteY4" fmla="*/ 17520969 h 18655260"/>
              <a:gd name="connsiteX5" fmla="*/ 5671321 w 6805612"/>
              <a:gd name="connsiteY5" fmla="*/ 18655260 h 18655260"/>
              <a:gd name="connsiteX6" fmla="*/ 1134291 w 6805612"/>
              <a:gd name="connsiteY6" fmla="*/ 18655260 h 18655260"/>
              <a:gd name="connsiteX7" fmla="*/ 0 w 6805612"/>
              <a:gd name="connsiteY7" fmla="*/ 17520969 h 18655260"/>
              <a:gd name="connsiteX8" fmla="*/ 22860 w 6805612"/>
              <a:gd name="connsiteY8" fmla="*/ 564607 h 18655260"/>
              <a:gd name="connsiteX0" fmla="*/ 22860 w 6805612"/>
              <a:gd name="connsiteY0" fmla="*/ 564607 h 18655260"/>
              <a:gd name="connsiteX1" fmla="*/ 1134291 w 6805612"/>
              <a:gd name="connsiteY1" fmla="*/ 1816 h 18655260"/>
              <a:gd name="connsiteX2" fmla="*/ 5671321 w 6805612"/>
              <a:gd name="connsiteY2" fmla="*/ 1816 h 18655260"/>
              <a:gd name="connsiteX3" fmla="*/ 6805612 w 6805612"/>
              <a:gd name="connsiteY3" fmla="*/ 564607 h 18655260"/>
              <a:gd name="connsiteX4" fmla="*/ 6805612 w 6805612"/>
              <a:gd name="connsiteY4" fmla="*/ 17520969 h 18655260"/>
              <a:gd name="connsiteX5" fmla="*/ 5671321 w 6805612"/>
              <a:gd name="connsiteY5" fmla="*/ 18655260 h 18655260"/>
              <a:gd name="connsiteX6" fmla="*/ 1134291 w 6805612"/>
              <a:gd name="connsiteY6" fmla="*/ 18655260 h 18655260"/>
              <a:gd name="connsiteX7" fmla="*/ 0 w 6805612"/>
              <a:gd name="connsiteY7" fmla="*/ 17520969 h 18655260"/>
              <a:gd name="connsiteX8" fmla="*/ 22860 w 6805612"/>
              <a:gd name="connsiteY8" fmla="*/ 564607 h 18655260"/>
              <a:gd name="connsiteX0" fmla="*/ 22860 w 6805612"/>
              <a:gd name="connsiteY0" fmla="*/ 564607 h 18655260"/>
              <a:gd name="connsiteX1" fmla="*/ 776101 w 6805612"/>
              <a:gd name="connsiteY1" fmla="*/ 20866 h 18655260"/>
              <a:gd name="connsiteX2" fmla="*/ 5671321 w 6805612"/>
              <a:gd name="connsiteY2" fmla="*/ 1816 h 18655260"/>
              <a:gd name="connsiteX3" fmla="*/ 6805612 w 6805612"/>
              <a:gd name="connsiteY3" fmla="*/ 564607 h 18655260"/>
              <a:gd name="connsiteX4" fmla="*/ 6805612 w 6805612"/>
              <a:gd name="connsiteY4" fmla="*/ 17520969 h 18655260"/>
              <a:gd name="connsiteX5" fmla="*/ 5671321 w 6805612"/>
              <a:gd name="connsiteY5" fmla="*/ 18655260 h 18655260"/>
              <a:gd name="connsiteX6" fmla="*/ 1134291 w 6805612"/>
              <a:gd name="connsiteY6" fmla="*/ 18655260 h 18655260"/>
              <a:gd name="connsiteX7" fmla="*/ 0 w 6805612"/>
              <a:gd name="connsiteY7" fmla="*/ 17520969 h 18655260"/>
              <a:gd name="connsiteX8" fmla="*/ 22860 w 6805612"/>
              <a:gd name="connsiteY8" fmla="*/ 564607 h 18655260"/>
              <a:gd name="connsiteX0" fmla="*/ 71704 w 6805612"/>
              <a:gd name="connsiteY0" fmla="*/ 926557 h 18655260"/>
              <a:gd name="connsiteX1" fmla="*/ 776101 w 6805612"/>
              <a:gd name="connsiteY1" fmla="*/ 20866 h 18655260"/>
              <a:gd name="connsiteX2" fmla="*/ 5671321 w 6805612"/>
              <a:gd name="connsiteY2" fmla="*/ 1816 h 18655260"/>
              <a:gd name="connsiteX3" fmla="*/ 6805612 w 6805612"/>
              <a:gd name="connsiteY3" fmla="*/ 564607 h 18655260"/>
              <a:gd name="connsiteX4" fmla="*/ 6805612 w 6805612"/>
              <a:gd name="connsiteY4" fmla="*/ 17520969 h 18655260"/>
              <a:gd name="connsiteX5" fmla="*/ 5671321 w 6805612"/>
              <a:gd name="connsiteY5" fmla="*/ 18655260 h 18655260"/>
              <a:gd name="connsiteX6" fmla="*/ 1134291 w 6805612"/>
              <a:gd name="connsiteY6" fmla="*/ 18655260 h 18655260"/>
              <a:gd name="connsiteX7" fmla="*/ 0 w 6805612"/>
              <a:gd name="connsiteY7" fmla="*/ 17520969 h 18655260"/>
              <a:gd name="connsiteX8" fmla="*/ 71704 w 6805612"/>
              <a:gd name="connsiteY8" fmla="*/ 926557 h 18655260"/>
              <a:gd name="connsiteX0" fmla="*/ 6578 w 6805612"/>
              <a:gd name="connsiteY0" fmla="*/ 926557 h 18655260"/>
              <a:gd name="connsiteX1" fmla="*/ 776101 w 6805612"/>
              <a:gd name="connsiteY1" fmla="*/ 20866 h 18655260"/>
              <a:gd name="connsiteX2" fmla="*/ 5671321 w 6805612"/>
              <a:gd name="connsiteY2" fmla="*/ 1816 h 18655260"/>
              <a:gd name="connsiteX3" fmla="*/ 6805612 w 6805612"/>
              <a:gd name="connsiteY3" fmla="*/ 564607 h 18655260"/>
              <a:gd name="connsiteX4" fmla="*/ 6805612 w 6805612"/>
              <a:gd name="connsiteY4" fmla="*/ 17520969 h 18655260"/>
              <a:gd name="connsiteX5" fmla="*/ 5671321 w 6805612"/>
              <a:gd name="connsiteY5" fmla="*/ 18655260 h 18655260"/>
              <a:gd name="connsiteX6" fmla="*/ 1134291 w 6805612"/>
              <a:gd name="connsiteY6" fmla="*/ 18655260 h 18655260"/>
              <a:gd name="connsiteX7" fmla="*/ 0 w 6805612"/>
              <a:gd name="connsiteY7" fmla="*/ 17520969 h 18655260"/>
              <a:gd name="connsiteX8" fmla="*/ 6578 w 6805612"/>
              <a:gd name="connsiteY8" fmla="*/ 926557 h 18655260"/>
              <a:gd name="connsiteX0" fmla="*/ 6578 w 6805612"/>
              <a:gd name="connsiteY0" fmla="*/ 924741 h 18653444"/>
              <a:gd name="connsiteX1" fmla="*/ 776101 w 6805612"/>
              <a:gd name="connsiteY1" fmla="*/ 19050 h 18653444"/>
              <a:gd name="connsiteX2" fmla="*/ 5671321 w 6805612"/>
              <a:gd name="connsiteY2" fmla="*/ 0 h 18653444"/>
              <a:gd name="connsiteX3" fmla="*/ 6805612 w 6805612"/>
              <a:gd name="connsiteY3" fmla="*/ 715191 h 18653444"/>
              <a:gd name="connsiteX4" fmla="*/ 6805612 w 6805612"/>
              <a:gd name="connsiteY4" fmla="*/ 17519153 h 18653444"/>
              <a:gd name="connsiteX5" fmla="*/ 5671321 w 6805612"/>
              <a:gd name="connsiteY5" fmla="*/ 18653444 h 18653444"/>
              <a:gd name="connsiteX6" fmla="*/ 1134291 w 6805612"/>
              <a:gd name="connsiteY6" fmla="*/ 18653444 h 18653444"/>
              <a:gd name="connsiteX7" fmla="*/ 0 w 6805612"/>
              <a:gd name="connsiteY7" fmla="*/ 17519153 h 18653444"/>
              <a:gd name="connsiteX8" fmla="*/ 6578 w 6805612"/>
              <a:gd name="connsiteY8" fmla="*/ 924741 h 18653444"/>
              <a:gd name="connsiteX0" fmla="*/ 6578 w 6805612"/>
              <a:gd name="connsiteY0" fmla="*/ 924741 h 18653444"/>
              <a:gd name="connsiteX1" fmla="*/ 776101 w 6805612"/>
              <a:gd name="connsiteY1" fmla="*/ 19050 h 18653444"/>
              <a:gd name="connsiteX2" fmla="*/ 5996948 w 6805612"/>
              <a:gd name="connsiteY2" fmla="*/ 0 h 18653444"/>
              <a:gd name="connsiteX3" fmla="*/ 6805612 w 6805612"/>
              <a:gd name="connsiteY3" fmla="*/ 715191 h 18653444"/>
              <a:gd name="connsiteX4" fmla="*/ 6805612 w 6805612"/>
              <a:gd name="connsiteY4" fmla="*/ 17519153 h 18653444"/>
              <a:gd name="connsiteX5" fmla="*/ 5671321 w 6805612"/>
              <a:gd name="connsiteY5" fmla="*/ 18653444 h 18653444"/>
              <a:gd name="connsiteX6" fmla="*/ 1134291 w 6805612"/>
              <a:gd name="connsiteY6" fmla="*/ 18653444 h 18653444"/>
              <a:gd name="connsiteX7" fmla="*/ 0 w 6805612"/>
              <a:gd name="connsiteY7" fmla="*/ 17519153 h 18653444"/>
              <a:gd name="connsiteX8" fmla="*/ 6578 w 6805612"/>
              <a:gd name="connsiteY8" fmla="*/ 924741 h 18653444"/>
              <a:gd name="connsiteX0" fmla="*/ 6578 w 6805612"/>
              <a:gd name="connsiteY0" fmla="*/ 924741 h 18653444"/>
              <a:gd name="connsiteX1" fmla="*/ 776101 w 6805612"/>
              <a:gd name="connsiteY1" fmla="*/ 19050 h 18653444"/>
              <a:gd name="connsiteX2" fmla="*/ 5996948 w 6805612"/>
              <a:gd name="connsiteY2" fmla="*/ 0 h 18653444"/>
              <a:gd name="connsiteX3" fmla="*/ 6805612 w 6805612"/>
              <a:gd name="connsiteY3" fmla="*/ 715191 h 18653444"/>
              <a:gd name="connsiteX4" fmla="*/ 6805612 w 6805612"/>
              <a:gd name="connsiteY4" fmla="*/ 17519153 h 18653444"/>
              <a:gd name="connsiteX5" fmla="*/ 5671321 w 6805612"/>
              <a:gd name="connsiteY5" fmla="*/ 18653444 h 18653444"/>
              <a:gd name="connsiteX6" fmla="*/ 662131 w 6805612"/>
              <a:gd name="connsiteY6" fmla="*/ 18622251 h 18653444"/>
              <a:gd name="connsiteX7" fmla="*/ 0 w 6805612"/>
              <a:gd name="connsiteY7" fmla="*/ 17519153 h 18653444"/>
              <a:gd name="connsiteX8" fmla="*/ 6578 w 6805612"/>
              <a:gd name="connsiteY8" fmla="*/ 924741 h 18653444"/>
              <a:gd name="connsiteX0" fmla="*/ 6578 w 6805612"/>
              <a:gd name="connsiteY0" fmla="*/ 924741 h 18684637"/>
              <a:gd name="connsiteX1" fmla="*/ 776101 w 6805612"/>
              <a:gd name="connsiteY1" fmla="*/ 19050 h 18684637"/>
              <a:gd name="connsiteX2" fmla="*/ 5996948 w 6805612"/>
              <a:gd name="connsiteY2" fmla="*/ 0 h 18684637"/>
              <a:gd name="connsiteX3" fmla="*/ 6805612 w 6805612"/>
              <a:gd name="connsiteY3" fmla="*/ 715191 h 18684637"/>
              <a:gd name="connsiteX4" fmla="*/ 6805612 w 6805612"/>
              <a:gd name="connsiteY4" fmla="*/ 17519153 h 18684637"/>
              <a:gd name="connsiteX5" fmla="*/ 6143481 w 6805612"/>
              <a:gd name="connsiteY5" fmla="*/ 18684637 h 18684637"/>
              <a:gd name="connsiteX6" fmla="*/ 662131 w 6805612"/>
              <a:gd name="connsiteY6" fmla="*/ 18622251 h 18684637"/>
              <a:gd name="connsiteX7" fmla="*/ 0 w 6805612"/>
              <a:gd name="connsiteY7" fmla="*/ 17519153 h 18684637"/>
              <a:gd name="connsiteX8" fmla="*/ 6578 w 6805612"/>
              <a:gd name="connsiteY8" fmla="*/ 924741 h 18684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05612" h="18684637">
                <a:moveTo>
                  <a:pt x="6578" y="924741"/>
                </a:moveTo>
                <a:cubicBezTo>
                  <a:pt x="6578" y="298289"/>
                  <a:pt x="149649" y="19050"/>
                  <a:pt x="776101" y="19050"/>
                </a:cubicBezTo>
                <a:lnTo>
                  <a:pt x="5996948" y="0"/>
                </a:lnTo>
                <a:cubicBezTo>
                  <a:pt x="6623400" y="0"/>
                  <a:pt x="6805612" y="88739"/>
                  <a:pt x="6805612" y="715191"/>
                </a:cubicBezTo>
                <a:lnTo>
                  <a:pt x="6805612" y="17519153"/>
                </a:lnTo>
                <a:cubicBezTo>
                  <a:pt x="6805612" y="18145605"/>
                  <a:pt x="6769933" y="18684637"/>
                  <a:pt x="6143481" y="18684637"/>
                </a:cubicBezTo>
                <a:lnTo>
                  <a:pt x="662131" y="18622251"/>
                </a:lnTo>
                <a:cubicBezTo>
                  <a:pt x="35679" y="18622251"/>
                  <a:pt x="0" y="18145605"/>
                  <a:pt x="0" y="17519153"/>
                </a:cubicBezTo>
                <a:cubicBezTo>
                  <a:pt x="0" y="12057532"/>
                  <a:pt x="6578" y="6386362"/>
                  <a:pt x="6578" y="92474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7105D76-5BB9-4652-82D4-FE940E96D7E2}"/>
              </a:ext>
            </a:extLst>
          </p:cNvPr>
          <p:cNvSpPr/>
          <p:nvPr/>
        </p:nvSpPr>
        <p:spPr>
          <a:xfrm>
            <a:off x="865188" y="0"/>
            <a:ext cx="6805612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endParaRPr lang="ja-JP" altLang="en-US" sz="2800" dirty="0">
              <a:solidFill>
                <a:srgbClr val="000000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lvl="0" algn="ctr"/>
            <a:r>
              <a:rPr lang="ja-JP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隱</a:t>
            </a:r>
            <a:r>
              <a:rPr lang="en-US" altLang="ja-JP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(</a:t>
            </a:r>
            <a:r>
              <a:rPr lang="ja-JP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かく</a:t>
            </a:r>
            <a:r>
              <a:rPr lang="en-US" altLang="ja-JP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)</a:t>
            </a:r>
            <a:r>
              <a:rPr lang="ja-JP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してるの あなたの胸</a:t>
            </a:r>
            <a:r>
              <a:rPr lang="en-US" altLang="ja-JP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(</a:t>
            </a:r>
            <a:r>
              <a:rPr lang="ja-JP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むね</a:t>
            </a:r>
            <a:r>
              <a:rPr lang="en-US" altLang="ja-JP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)</a:t>
            </a:r>
            <a:r>
              <a:rPr lang="ja-JP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の奧</a:t>
            </a:r>
            <a:r>
              <a:rPr lang="en-US" altLang="ja-JP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(</a:t>
            </a:r>
            <a:r>
              <a:rPr lang="ja-JP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おく</a:t>
            </a:r>
            <a:r>
              <a:rPr lang="en-US" altLang="ja-JP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)</a:t>
            </a:r>
          </a:p>
          <a:p>
            <a:pPr lvl="0" algn="ctr"/>
            <a:r>
              <a:rPr lang="ja-JP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隐藏着的 你的内心深处</a:t>
            </a:r>
          </a:p>
          <a:p>
            <a:pPr lvl="0" algn="ctr"/>
            <a:endParaRPr lang="ja-JP" altLang="en-US" sz="2800" dirty="0">
              <a:solidFill>
                <a:srgbClr val="000000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lvl="0" algn="ctr"/>
            <a:r>
              <a:rPr lang="ja-JP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終わり</a:t>
            </a:r>
          </a:p>
          <a:p>
            <a:pPr lvl="0" algn="ctr"/>
            <a:r>
              <a:rPr lang="ja-JP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终</a:t>
            </a:r>
            <a:endParaRPr lang="en-US" altLang="zh-CN" sz="2800" dirty="0">
              <a:solidFill>
                <a:srgbClr val="000000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85054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686</TotalTime>
  <Words>73</Words>
  <Application>Microsoft Office PowerPoint</Application>
  <PresentationFormat>自定义</PresentationFormat>
  <Paragraphs>43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游ゴシック</vt:lpstr>
      <vt:lpstr>等线</vt:lpstr>
      <vt:lpstr>等线 Light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Aquarius Leo</dc:creator>
  <cp:lastModifiedBy>Leo Aquarius</cp:lastModifiedBy>
  <cp:revision>64</cp:revision>
  <dcterms:created xsi:type="dcterms:W3CDTF">2015-05-05T08:02:00Z</dcterms:created>
  <dcterms:modified xsi:type="dcterms:W3CDTF">2018-04-30T14:35:58Z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2052-10.1.0.7245</vt:lpwstr>
  </property>
</Properties>
</file>