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85725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54854E7-9B3A-4D2B-B2E5-A3D97BCC109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4" userDrawn="1">
          <p15:clr>
            <a:srgbClr val="A4A3A4"/>
          </p15:clr>
        </p15:guide>
        <p15:guide id="2" orient="horz" pos="3220" userDrawn="1">
          <p15:clr>
            <a:srgbClr val="A4A3A4"/>
          </p15:clr>
        </p15:guide>
        <p15:guide id="3" orient="horz" pos="8867" userDrawn="1">
          <p15:clr>
            <a:srgbClr val="A4A3A4"/>
          </p15:clr>
        </p15:guide>
        <p15:guide id="4" pos="3902" userDrawn="1">
          <p15:clr>
            <a:srgbClr val="A4A3A4"/>
          </p15:clr>
        </p15:guide>
        <p15:guide id="5" pos="545" userDrawn="1">
          <p15:clr>
            <a:srgbClr val="A4A3A4"/>
          </p15:clr>
        </p15:guide>
        <p15:guide id="6" pos="48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690"/>
    <a:srgbClr val="1B1593"/>
    <a:srgbClr val="1F147A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6344" autoAdjust="0"/>
  </p:normalViewPr>
  <p:slideViewPr>
    <p:cSldViewPr snapToGrid="0">
      <p:cViewPr varScale="1">
        <p:scale>
          <a:sx n="42" d="100"/>
          <a:sy n="42" d="100"/>
        </p:scale>
        <p:origin x="3576" y="102"/>
      </p:cViewPr>
      <p:guideLst>
        <p:guide orient="horz" pos="294"/>
        <p:guide orient="horz" pos="3220"/>
        <p:guide orient="horz" pos="8867"/>
        <p:guide pos="3902"/>
        <p:guide pos="545"/>
        <p:guide pos="48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180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EF850-2473-4ADE-AE24-CC5ED1E2A06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DE708-9CEE-47BD-9D00-45DA6D4B37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9" y="2945945"/>
            <a:ext cx="7286625" cy="6266897"/>
          </a:xfrm>
        </p:spPr>
        <p:txBody>
          <a:bodyPr anchor="b"/>
          <a:lstStyle>
            <a:lvl1pPr algn="ctr">
              <a:defRPr sz="56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1563" y="9454516"/>
            <a:ext cx="6429375" cy="4345992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63" indent="0" algn="ctr">
              <a:buNone/>
              <a:defRPr sz="1875"/>
            </a:lvl2pPr>
            <a:lvl3pPr marL="857326" indent="0" algn="ctr">
              <a:buNone/>
              <a:defRPr sz="1690"/>
            </a:lvl3pPr>
            <a:lvl4pPr marL="1285989" indent="0" algn="ctr">
              <a:buNone/>
              <a:defRPr sz="1500"/>
            </a:lvl4pPr>
            <a:lvl5pPr marL="1714652" indent="0" algn="ctr">
              <a:buNone/>
              <a:defRPr sz="1500"/>
            </a:lvl5pPr>
            <a:lvl6pPr marL="2143315" indent="0" algn="ctr">
              <a:buNone/>
              <a:defRPr sz="1500"/>
            </a:lvl6pPr>
            <a:lvl7pPr marL="2571978" indent="0" algn="ctr">
              <a:buNone/>
              <a:defRPr sz="1500"/>
            </a:lvl7pPr>
            <a:lvl8pPr marL="3000641" indent="0" algn="ctr">
              <a:buNone/>
              <a:defRPr sz="1500"/>
            </a:lvl8pPr>
            <a:lvl9pPr marL="3429304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696" y="958369"/>
            <a:ext cx="1848445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89360" y="958369"/>
            <a:ext cx="5438180" cy="1525473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7AC48-99CD-4FFC-AE32-29DAC084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563" y="2946402"/>
            <a:ext cx="6429375" cy="626586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A2D32-532D-40A6-8C49-7FB7417FB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563" y="9455150"/>
            <a:ext cx="6429375" cy="43449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41" indent="0" algn="ctr">
              <a:buNone/>
              <a:defRPr sz="2000"/>
            </a:lvl2pPr>
            <a:lvl3pPr marL="914481" indent="0" algn="ctr">
              <a:buNone/>
              <a:defRPr sz="1800"/>
            </a:lvl3pPr>
            <a:lvl4pPr marL="1371722" indent="0" algn="ctr">
              <a:buNone/>
              <a:defRPr sz="1600"/>
            </a:lvl4pPr>
            <a:lvl5pPr marL="1828962" indent="0" algn="ctr">
              <a:buNone/>
              <a:defRPr sz="1600"/>
            </a:lvl5pPr>
            <a:lvl6pPr marL="2286203" indent="0" algn="ctr">
              <a:buNone/>
              <a:defRPr sz="1600"/>
            </a:lvl6pPr>
            <a:lvl7pPr marL="2743443" indent="0" algn="ctr">
              <a:buNone/>
              <a:defRPr sz="1600"/>
            </a:lvl7pPr>
            <a:lvl8pPr marL="3200683" indent="0" algn="ctr">
              <a:buNone/>
              <a:defRPr sz="1600"/>
            </a:lvl8pPr>
            <a:lvl9pPr marL="3657924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C7166-1742-4394-9FA0-37104302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462-2DB8-4508-8DE2-FFDBFFB4B62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98BCE-64AC-433D-875C-5B9660EC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C6F04-43BC-42A1-B826-8DB811FF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52AD-7E80-4D83-BA66-FEB125FAA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00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EAB72-628C-40C4-947C-50A1DB3D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DD600-5495-448A-8D58-7A02E40F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9471D-B9BB-4EA4-BE0A-B62DDCB4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462-2DB8-4508-8DE2-FFDBFFB4B62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6B4F5-F071-489A-9325-D01F1923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CC71C-7575-4D7E-AADD-7BBB2DFE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52AD-7E80-4D83-BA66-FEB125FAA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9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B2F5C-0BED-48F2-848F-D131FF5F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4487865"/>
            <a:ext cx="7394575" cy="74882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17D67-4FCD-4DCA-A855-04023164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01" y="12045950"/>
            <a:ext cx="7394575" cy="39385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F35CB-BBBA-4E2F-AC98-86C8D39D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462-2DB8-4508-8DE2-FFDBFFB4B62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8FFAE-A169-4C9E-B4BB-0515DF18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0BBC9-3FB6-4C0D-ADBA-6B5D7C3C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52AD-7E80-4D83-BA66-FEB125FAA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18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DE8A5-7E8F-4685-B354-DF081062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7B89E-C8C9-4499-A943-445712B33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64" y="4791077"/>
            <a:ext cx="3621087" cy="114220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C6C7AD-8920-482D-BC8A-90C412A47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2450" y="4791077"/>
            <a:ext cx="3621088" cy="114220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3D5B2-3162-45B2-A401-38147768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462-2DB8-4508-8DE2-FFDBFFB4B62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AA5AF9-E6F4-4029-A8CA-DFDDCA4B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6CBA7-84F1-4D41-91B3-EE1C6D42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52AD-7E80-4D83-BA66-FEB125FAA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42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73757-8D2C-456A-A00C-DB98FC05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958852"/>
            <a:ext cx="7392988" cy="34782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D2150-557A-457C-AC80-51A5DC67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4413252"/>
            <a:ext cx="3625850" cy="2162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1" indent="0">
              <a:buNone/>
              <a:defRPr sz="2000" b="1"/>
            </a:lvl2pPr>
            <a:lvl3pPr marL="914481" indent="0">
              <a:buNone/>
              <a:defRPr sz="1800" b="1"/>
            </a:lvl3pPr>
            <a:lvl4pPr marL="1371722" indent="0">
              <a:buNone/>
              <a:defRPr sz="1600" b="1"/>
            </a:lvl4pPr>
            <a:lvl5pPr marL="1828962" indent="0">
              <a:buNone/>
              <a:defRPr sz="1600" b="1"/>
            </a:lvl5pPr>
            <a:lvl6pPr marL="2286203" indent="0">
              <a:buNone/>
              <a:defRPr sz="1600" b="1"/>
            </a:lvl6pPr>
            <a:lvl7pPr marL="2743443" indent="0">
              <a:buNone/>
              <a:defRPr sz="1600" b="1"/>
            </a:lvl7pPr>
            <a:lvl8pPr marL="3200683" indent="0">
              <a:buNone/>
              <a:defRPr sz="1600" b="1"/>
            </a:lvl8pPr>
            <a:lvl9pPr marL="3657924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9DF15-82D1-479D-912F-C704198B0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550" y="6575425"/>
            <a:ext cx="3625850" cy="9671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9CC214-FD47-443E-B1AF-80564A39F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40226" y="4413252"/>
            <a:ext cx="3643313" cy="2162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1" indent="0">
              <a:buNone/>
              <a:defRPr sz="2000" b="1"/>
            </a:lvl2pPr>
            <a:lvl3pPr marL="914481" indent="0">
              <a:buNone/>
              <a:defRPr sz="1800" b="1"/>
            </a:lvl3pPr>
            <a:lvl4pPr marL="1371722" indent="0">
              <a:buNone/>
              <a:defRPr sz="1600" b="1"/>
            </a:lvl4pPr>
            <a:lvl5pPr marL="1828962" indent="0">
              <a:buNone/>
              <a:defRPr sz="1600" b="1"/>
            </a:lvl5pPr>
            <a:lvl6pPr marL="2286203" indent="0">
              <a:buNone/>
              <a:defRPr sz="1600" b="1"/>
            </a:lvl6pPr>
            <a:lvl7pPr marL="2743443" indent="0">
              <a:buNone/>
              <a:defRPr sz="1600" b="1"/>
            </a:lvl7pPr>
            <a:lvl8pPr marL="3200683" indent="0">
              <a:buNone/>
              <a:defRPr sz="1600" b="1"/>
            </a:lvl8pPr>
            <a:lvl9pPr marL="3657924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0A885F-259E-4ABB-95FC-C048A3BF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40226" y="6575425"/>
            <a:ext cx="3643313" cy="9671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A2467C-D08F-4FDB-9A2B-68980DE9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462-2DB8-4508-8DE2-FFDBFFB4B62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495B55-E7E9-49C6-BD5C-D5A34DE9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D8800-9CE0-42EB-A46B-B2812C6B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52AD-7E80-4D83-BA66-FEB125FAA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3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44C11-5E05-44A3-9187-8EF9B1A7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ACBF81-AA50-4C95-945B-EF779875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462-2DB8-4508-8DE2-FFDBFFB4B62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FFED34-E88B-44C0-8AEC-631F7211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FAEBD0-E5C5-4695-833E-8CA23429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52AD-7E80-4D83-BA66-FEB125FAA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7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CED094-DC62-4EF1-A677-5953ADF5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462-2DB8-4508-8DE2-FFDBFFB4B62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DC32D2-EC28-4C07-A99B-7B74E19A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4C8E0-7684-4D4A-98D2-CB8EA10E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52AD-7E80-4D83-BA66-FEB125FAA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8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DB3EA-5CDA-4415-AF91-C0F61150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200152"/>
            <a:ext cx="2765425" cy="42005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C8A10-11BB-48B6-85FC-C2A1C597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900" y="2592390"/>
            <a:ext cx="4338638" cy="1279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258FA0-898C-4539-8F02-906B78F61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550" y="5400677"/>
            <a:ext cx="2765425" cy="10004425"/>
          </a:xfrm>
        </p:spPr>
        <p:txBody>
          <a:bodyPr/>
          <a:lstStyle>
            <a:lvl1pPr marL="0" indent="0">
              <a:buNone/>
              <a:defRPr sz="1600"/>
            </a:lvl1pPr>
            <a:lvl2pPr marL="457241" indent="0">
              <a:buNone/>
              <a:defRPr sz="1400"/>
            </a:lvl2pPr>
            <a:lvl3pPr marL="914481" indent="0">
              <a:buNone/>
              <a:defRPr sz="1200"/>
            </a:lvl3pPr>
            <a:lvl4pPr marL="1371722" indent="0">
              <a:buNone/>
              <a:defRPr sz="1000"/>
            </a:lvl4pPr>
            <a:lvl5pPr marL="1828962" indent="0">
              <a:buNone/>
              <a:defRPr sz="1000"/>
            </a:lvl5pPr>
            <a:lvl6pPr marL="2286203" indent="0">
              <a:buNone/>
              <a:defRPr sz="1000"/>
            </a:lvl6pPr>
            <a:lvl7pPr marL="2743443" indent="0">
              <a:buNone/>
              <a:defRPr sz="1000"/>
            </a:lvl7pPr>
            <a:lvl8pPr marL="3200683" indent="0">
              <a:buNone/>
              <a:defRPr sz="1000"/>
            </a:lvl8pPr>
            <a:lvl9pPr marL="3657924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E5A94D-F3A2-434B-8ABD-66FF3252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462-2DB8-4508-8DE2-FFDBFFB4B62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76E51B-55C8-4CBA-9712-A8D9B012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64CFB0-F670-418B-B783-C65F780B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52AD-7E80-4D83-BA66-FEB125FAA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9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4A281-FBFE-42E6-8BD7-8927CDFE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1200152"/>
            <a:ext cx="2765425" cy="42005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6934B9-C99A-41CE-AFD3-7F9C43F5D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44900" y="2592390"/>
            <a:ext cx="4338638" cy="12792075"/>
          </a:xfrm>
        </p:spPr>
        <p:txBody>
          <a:bodyPr/>
          <a:lstStyle>
            <a:lvl1pPr marL="0" indent="0">
              <a:buNone/>
              <a:defRPr sz="3200"/>
            </a:lvl1pPr>
            <a:lvl2pPr marL="457241" indent="0">
              <a:buNone/>
              <a:defRPr sz="2800"/>
            </a:lvl2pPr>
            <a:lvl3pPr marL="914481" indent="0">
              <a:buNone/>
              <a:defRPr sz="2400"/>
            </a:lvl3pPr>
            <a:lvl4pPr marL="1371722" indent="0">
              <a:buNone/>
              <a:defRPr sz="2000"/>
            </a:lvl4pPr>
            <a:lvl5pPr marL="1828962" indent="0">
              <a:buNone/>
              <a:defRPr sz="2000"/>
            </a:lvl5pPr>
            <a:lvl6pPr marL="2286203" indent="0">
              <a:buNone/>
              <a:defRPr sz="2000"/>
            </a:lvl6pPr>
            <a:lvl7pPr marL="2743443" indent="0">
              <a:buNone/>
              <a:defRPr sz="2000"/>
            </a:lvl7pPr>
            <a:lvl8pPr marL="3200683" indent="0">
              <a:buNone/>
              <a:defRPr sz="2000"/>
            </a:lvl8pPr>
            <a:lvl9pPr marL="365792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D06B97-9C2A-4E98-BBEC-F9DB6F9B9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550" y="5400677"/>
            <a:ext cx="2765425" cy="10004425"/>
          </a:xfrm>
        </p:spPr>
        <p:txBody>
          <a:bodyPr/>
          <a:lstStyle>
            <a:lvl1pPr marL="0" indent="0">
              <a:buNone/>
              <a:defRPr sz="1600"/>
            </a:lvl1pPr>
            <a:lvl2pPr marL="457241" indent="0">
              <a:buNone/>
              <a:defRPr sz="1400"/>
            </a:lvl2pPr>
            <a:lvl3pPr marL="914481" indent="0">
              <a:buNone/>
              <a:defRPr sz="1200"/>
            </a:lvl3pPr>
            <a:lvl4pPr marL="1371722" indent="0">
              <a:buNone/>
              <a:defRPr sz="1000"/>
            </a:lvl4pPr>
            <a:lvl5pPr marL="1828962" indent="0">
              <a:buNone/>
              <a:defRPr sz="1000"/>
            </a:lvl5pPr>
            <a:lvl6pPr marL="2286203" indent="0">
              <a:buNone/>
              <a:defRPr sz="1000"/>
            </a:lvl6pPr>
            <a:lvl7pPr marL="2743443" indent="0">
              <a:buNone/>
              <a:defRPr sz="1000"/>
            </a:lvl7pPr>
            <a:lvl8pPr marL="3200683" indent="0">
              <a:buNone/>
              <a:defRPr sz="1000"/>
            </a:lvl8pPr>
            <a:lvl9pPr marL="3657924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F8BEC-D364-4F99-852F-C85C889A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462-2DB8-4508-8DE2-FFDBFFB4B62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83A5C4-86AE-47CA-99BB-4BC6CC9A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AECD5-A34C-4E25-A6FB-48A8B806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52AD-7E80-4D83-BA66-FEB125FAA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13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860D4-573C-434F-A950-59A50BE8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76DAEA-03CC-450B-9AE9-86FB84674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613E5-66A6-487B-8453-27EE9D07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462-2DB8-4508-8DE2-FFDBFFB4B62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25EDD-283F-489F-9359-95DB454C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80562-97FD-491F-978F-91C7EBAE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52AD-7E80-4D83-BA66-FEB125FAA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08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F87616-78C5-4835-8CDA-8E12942FB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135688" y="958850"/>
            <a:ext cx="1847850" cy="152542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D8A9F8-3537-4910-BD09-ABF735793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8964" y="958850"/>
            <a:ext cx="5394325" cy="152542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B374E-9EBA-47D5-AE7C-CD007E62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8462-2DB8-4508-8DE2-FFDBFFB4B62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11FE6-F3F2-4707-A59B-9F6A8202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E2F5C-A02B-4CD7-B4AB-F87D6635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252AD-7E80-4D83-BA66-FEB125FAA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1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95" y="4487671"/>
            <a:ext cx="7393781" cy="7487774"/>
          </a:xfrm>
        </p:spPr>
        <p:txBody>
          <a:bodyPr anchor="b"/>
          <a:lstStyle>
            <a:lvl1pPr>
              <a:defRPr sz="56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4895" y="12046282"/>
            <a:ext cx="7393781" cy="3937644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</a:defRPr>
            </a:lvl1pPr>
            <a:lvl2pPr marL="428663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326" indent="0">
              <a:buNone/>
              <a:defRPr sz="1690">
                <a:solidFill>
                  <a:schemeClr val="tx1">
                    <a:tint val="75000"/>
                  </a:schemeClr>
                </a:solidFill>
              </a:defRPr>
            </a:lvl3pPr>
            <a:lvl4pPr marL="12859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6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3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9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6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9359" y="4791845"/>
            <a:ext cx="3643313" cy="114212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39828" y="4791845"/>
            <a:ext cx="3643313" cy="114212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7" y="958373"/>
            <a:ext cx="7393781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0478" y="4412664"/>
            <a:ext cx="3626569" cy="216257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63" indent="0">
              <a:buNone/>
              <a:defRPr sz="1875" b="1"/>
            </a:lvl2pPr>
            <a:lvl3pPr marL="857326" indent="0">
              <a:buNone/>
              <a:defRPr sz="1690" b="1"/>
            </a:lvl3pPr>
            <a:lvl4pPr marL="1285989" indent="0">
              <a:buNone/>
              <a:defRPr sz="1500" b="1"/>
            </a:lvl4pPr>
            <a:lvl5pPr marL="1714652" indent="0">
              <a:buNone/>
              <a:defRPr sz="1500" b="1"/>
            </a:lvl5pPr>
            <a:lvl6pPr marL="2143315" indent="0">
              <a:buNone/>
              <a:defRPr sz="1500" b="1"/>
            </a:lvl6pPr>
            <a:lvl7pPr marL="2571978" indent="0">
              <a:buNone/>
              <a:defRPr sz="1500" b="1"/>
            </a:lvl7pPr>
            <a:lvl8pPr marL="3000641" indent="0">
              <a:buNone/>
              <a:defRPr sz="1500" b="1"/>
            </a:lvl8pPr>
            <a:lvl9pPr marL="3429304" indent="0">
              <a:buNone/>
              <a:defRPr sz="15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0478" y="6575244"/>
            <a:ext cx="3626569" cy="96711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339830" y="4412664"/>
            <a:ext cx="3644429" cy="216257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63" indent="0">
              <a:buNone/>
              <a:defRPr sz="1875" b="1"/>
            </a:lvl2pPr>
            <a:lvl3pPr marL="857326" indent="0">
              <a:buNone/>
              <a:defRPr sz="1690" b="1"/>
            </a:lvl3pPr>
            <a:lvl4pPr marL="1285989" indent="0">
              <a:buNone/>
              <a:defRPr sz="1500" b="1"/>
            </a:lvl4pPr>
            <a:lvl5pPr marL="1714652" indent="0">
              <a:buNone/>
              <a:defRPr sz="1500" b="1"/>
            </a:lvl5pPr>
            <a:lvl6pPr marL="2143315" indent="0">
              <a:buNone/>
              <a:defRPr sz="1500" b="1"/>
            </a:lvl6pPr>
            <a:lvl7pPr marL="2571978" indent="0">
              <a:buNone/>
              <a:defRPr sz="1500" b="1"/>
            </a:lvl7pPr>
            <a:lvl8pPr marL="3000641" indent="0">
              <a:buNone/>
              <a:defRPr sz="1500" b="1"/>
            </a:lvl8pPr>
            <a:lvl9pPr marL="3429304" indent="0">
              <a:buNone/>
              <a:defRPr sz="15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339830" y="6575244"/>
            <a:ext cx="3644429" cy="96711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1200046"/>
            <a:ext cx="2764854" cy="420015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44429" y="2591766"/>
            <a:ext cx="4339828" cy="12792138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0476" y="5400199"/>
            <a:ext cx="2764854" cy="10004536"/>
          </a:xfrm>
        </p:spPr>
        <p:txBody>
          <a:bodyPr/>
          <a:lstStyle>
            <a:lvl1pPr marL="0" indent="0">
              <a:buNone/>
              <a:defRPr sz="1500"/>
            </a:lvl1pPr>
            <a:lvl2pPr marL="428663" indent="0">
              <a:buNone/>
              <a:defRPr sz="1315"/>
            </a:lvl2pPr>
            <a:lvl3pPr marL="857326" indent="0">
              <a:buNone/>
              <a:defRPr sz="1125"/>
            </a:lvl3pPr>
            <a:lvl4pPr marL="1285989" indent="0">
              <a:buNone/>
              <a:defRPr sz="940"/>
            </a:lvl4pPr>
            <a:lvl5pPr marL="1714652" indent="0">
              <a:buNone/>
              <a:defRPr sz="940"/>
            </a:lvl5pPr>
            <a:lvl6pPr marL="2143315" indent="0">
              <a:buNone/>
              <a:defRPr sz="940"/>
            </a:lvl6pPr>
            <a:lvl7pPr marL="2571978" indent="0">
              <a:buNone/>
              <a:defRPr sz="940"/>
            </a:lvl7pPr>
            <a:lvl8pPr marL="3000641" indent="0">
              <a:buNone/>
              <a:defRPr sz="940"/>
            </a:lvl8pPr>
            <a:lvl9pPr marL="3429304" indent="0">
              <a:buNone/>
              <a:defRPr sz="9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1200046"/>
            <a:ext cx="2764854" cy="420015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4429" y="2591766"/>
            <a:ext cx="4339828" cy="12792138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63" indent="0">
              <a:buNone/>
              <a:defRPr sz="2625"/>
            </a:lvl2pPr>
            <a:lvl3pPr marL="857326" indent="0">
              <a:buNone/>
              <a:defRPr sz="2250"/>
            </a:lvl3pPr>
            <a:lvl4pPr marL="1285989" indent="0">
              <a:buNone/>
              <a:defRPr sz="1875"/>
            </a:lvl4pPr>
            <a:lvl5pPr marL="1714652" indent="0">
              <a:buNone/>
              <a:defRPr sz="1875"/>
            </a:lvl5pPr>
            <a:lvl6pPr marL="2143315" indent="0">
              <a:buNone/>
              <a:defRPr sz="1875"/>
            </a:lvl6pPr>
            <a:lvl7pPr marL="2571978" indent="0">
              <a:buNone/>
              <a:defRPr sz="1875"/>
            </a:lvl7pPr>
            <a:lvl8pPr marL="3000641" indent="0">
              <a:buNone/>
              <a:defRPr sz="1875"/>
            </a:lvl8pPr>
            <a:lvl9pPr marL="3429304" indent="0">
              <a:buNone/>
              <a:defRPr sz="18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0476" y="5400199"/>
            <a:ext cx="2764854" cy="10004536"/>
          </a:xfrm>
        </p:spPr>
        <p:txBody>
          <a:bodyPr/>
          <a:lstStyle>
            <a:lvl1pPr marL="0" indent="0">
              <a:buNone/>
              <a:defRPr sz="1500"/>
            </a:lvl1pPr>
            <a:lvl2pPr marL="428663" indent="0">
              <a:buNone/>
              <a:defRPr sz="1315"/>
            </a:lvl2pPr>
            <a:lvl3pPr marL="857326" indent="0">
              <a:buNone/>
              <a:defRPr sz="1125"/>
            </a:lvl3pPr>
            <a:lvl4pPr marL="1285989" indent="0">
              <a:buNone/>
              <a:defRPr sz="940"/>
            </a:lvl4pPr>
            <a:lvl5pPr marL="1714652" indent="0">
              <a:buNone/>
              <a:defRPr sz="940"/>
            </a:lvl5pPr>
            <a:lvl6pPr marL="2143315" indent="0">
              <a:buNone/>
              <a:defRPr sz="940"/>
            </a:lvl6pPr>
            <a:lvl7pPr marL="2571978" indent="0">
              <a:buNone/>
              <a:defRPr sz="940"/>
            </a:lvl7pPr>
            <a:lvl8pPr marL="3000641" indent="0">
              <a:buNone/>
              <a:defRPr sz="940"/>
            </a:lvl8pPr>
            <a:lvl9pPr marL="3429304" indent="0">
              <a:buNone/>
              <a:defRPr sz="94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360" y="958373"/>
            <a:ext cx="7393781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60" y="4791845"/>
            <a:ext cx="7393781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9360" y="16683954"/>
            <a:ext cx="192881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9641" y="16683954"/>
            <a:ext cx="289321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4329" y="16683954"/>
            <a:ext cx="192881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57326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649" indent="-214649" algn="l" defTabSz="857326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3312" indent="-214649" algn="l" defTabSz="857326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975" indent="-214649" algn="l" defTabSz="857326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638" indent="-214649" algn="l" defTabSz="857326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4pPr>
      <a:lvl5pPr marL="1929301" indent="-214649" algn="l" defTabSz="857326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5pPr>
      <a:lvl6pPr marL="2357964" indent="-214649" algn="l" defTabSz="857326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6pPr>
      <a:lvl7pPr marL="2786627" indent="-214649" algn="l" defTabSz="857326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7pPr>
      <a:lvl8pPr marL="3215290" indent="-214649" algn="l" defTabSz="857326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8pPr>
      <a:lvl9pPr marL="3643953" indent="-214649" algn="l" defTabSz="857326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326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1pPr>
      <a:lvl2pPr marL="428663" algn="l" defTabSz="857326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2pPr>
      <a:lvl3pPr marL="857326" algn="l" defTabSz="857326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3pPr>
      <a:lvl4pPr marL="1285989" algn="l" defTabSz="857326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4pPr>
      <a:lvl5pPr marL="1714652" algn="l" defTabSz="857326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5pPr>
      <a:lvl6pPr marL="2143315" algn="l" defTabSz="857326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6pPr>
      <a:lvl7pPr marL="2571978" algn="l" defTabSz="857326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7pPr>
      <a:lvl8pPr marL="3000641" algn="l" defTabSz="857326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8pPr>
      <a:lvl9pPr marL="3429304" algn="l" defTabSz="857326" rtl="0" eaLnBrk="1" latinLnBrk="0" hangingPunct="1">
        <a:defRPr sz="1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256B4-4C1C-4A18-B86A-BE775D2B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4" y="958852"/>
            <a:ext cx="7394575" cy="3478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64987-1D3E-44AB-8A7B-1FA630684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964" y="4791077"/>
            <a:ext cx="7394575" cy="1142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E7C9A-EC79-4EB6-B474-CF50012C4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963" y="16684627"/>
            <a:ext cx="1928812" cy="957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8462-2DB8-4508-8DE2-FFDBFFB4B629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DF77A-616E-439B-AA21-A0814F97D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0039" y="16684627"/>
            <a:ext cx="2892425" cy="957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B91AB-1D67-4A08-A13B-F11A3DA7B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54726" y="16684627"/>
            <a:ext cx="1928813" cy="957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252AD-7E80-4D83-BA66-FEB125FAA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86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8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8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1" indent="-228620" algn="l" defTabSz="91448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1" indent="-228620" algn="l" defTabSz="91448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2" indent="-228620" algn="l" defTabSz="91448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2" indent="-228620" algn="l" defTabSz="91448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3" indent="-228620" algn="l" defTabSz="91448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3" indent="-228620" algn="l" defTabSz="91448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04" indent="-228620" algn="l" defTabSz="91448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44" indent="-228620" algn="l" defTabSz="91448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1" algn="l" defTabSz="9144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1" algn="l" defTabSz="9144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2" algn="l" defTabSz="9144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2" algn="l" defTabSz="9144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3" algn="l" defTabSz="9144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43" algn="l" defTabSz="9144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83" algn="l" defTabSz="9144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24" algn="l" defTabSz="9144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946BAB2-2901-4C76-9127-B1B41D7B83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8" y="-29497"/>
            <a:ext cx="8601997" cy="4792421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246CA2C7-A9B8-4763-BA2B-D0CAECF3C687}"/>
              </a:ext>
            </a:extLst>
          </p:cNvPr>
          <p:cNvSpPr/>
          <p:nvPr/>
        </p:nvSpPr>
        <p:spPr>
          <a:xfrm>
            <a:off x="-1765409" y="1138771"/>
            <a:ext cx="6588867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(한)세고딕" panose="02030600000101010101" pitchFamily="18" charset="-127"/>
                <a:cs typeface="+mn-ea"/>
                <a:sym typeface="Arial" panose="020B0604020202020204" pitchFamily="34" charset="0"/>
              </a:rPr>
              <a:t>환청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(한)세고딕" panose="02030600000101010101" pitchFamily="18" charset="-127"/>
              <a:cs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Arial" panose="020B0604020202020204" pitchFamily="34" charset="0"/>
              </a:rPr>
              <a:t>幻听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F0F82E-79A2-43D0-A86A-DD0A6DD24F1B}"/>
              </a:ext>
            </a:extLst>
          </p:cNvPr>
          <p:cNvSpPr/>
          <p:nvPr/>
        </p:nvSpPr>
        <p:spPr>
          <a:xfrm>
            <a:off x="6465833" y="4294234"/>
            <a:ext cx="21066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000" dirty="0">
                <a:latin typeface="+mn-ea"/>
                <a:cs typeface="+mn-ea"/>
                <a:sym typeface="Arial" panose="020B0604020202020204" pitchFamily="34" charset="0"/>
              </a:rPr>
              <a:t>张在仁 </a:t>
            </a:r>
            <a:r>
              <a:rPr lang="en-US" altLang="zh-CN" sz="2000" dirty="0">
                <a:latin typeface="+mn-ea"/>
                <a:cs typeface="+mn-ea"/>
                <a:sym typeface="Arial" panose="020B0604020202020204" pitchFamily="34" charset="0"/>
              </a:rPr>
              <a:t>/ </a:t>
            </a:r>
            <a:r>
              <a:rPr lang="en-US" altLang="zh-CN" sz="2000" dirty="0" err="1">
                <a:latin typeface="+mn-ea"/>
                <a:cs typeface="+mn-ea"/>
                <a:sym typeface="Arial" panose="020B0604020202020204" pitchFamily="34" charset="0"/>
              </a:rPr>
              <a:t>NaShow</a:t>
            </a:r>
            <a:endParaRPr lang="en-US" altLang="zh-CN" sz="20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3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54DBBB0A-038C-4C05-8EDC-065CEEEE2392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3" t="89499" r="813" b="-615"/>
          <a:stretch/>
        </p:blipFill>
        <p:spPr>
          <a:xfrm flipV="1">
            <a:off x="-29498" y="-29498"/>
            <a:ext cx="8601997" cy="53273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EC9E5BA-FC86-4896-8919-8201BFFBF96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3" t="92511" r="813" b="-615"/>
          <a:stretch/>
        </p:blipFill>
        <p:spPr>
          <a:xfrm flipV="1">
            <a:off x="-47753" y="830911"/>
            <a:ext cx="8601997" cy="38837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0A35C32-42AF-4DC9-916A-398FB68BC78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3" t="92511" r="813" b="-615"/>
          <a:stretch/>
        </p:blipFill>
        <p:spPr>
          <a:xfrm flipV="1">
            <a:off x="-47753" y="442537"/>
            <a:ext cx="8601997" cy="38837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4A5AEFA-607A-4D59-B1E9-687F882FA5C5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3" t="92511" r="813" b="-615"/>
          <a:stretch/>
        </p:blipFill>
        <p:spPr>
          <a:xfrm flipV="1">
            <a:off x="-47753" y="545196"/>
            <a:ext cx="8601997" cy="3883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0E2474-83B4-4DF9-8B62-6FBAB5A0B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2654">
            <a:off x="3149647" y="9367248"/>
            <a:ext cx="8572500" cy="47924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0B76662-D6E9-4271-8FAA-C20F54699D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3169">
            <a:off x="-2448900" y="118740"/>
            <a:ext cx="6628175" cy="3460696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C789F9-52ED-4602-8FBF-01185E996ECB}"/>
              </a:ext>
            </a:extLst>
          </p:cNvPr>
          <p:cNvSpPr/>
          <p:nvPr/>
        </p:nvSpPr>
        <p:spPr>
          <a:xfrm>
            <a:off x="865188" y="333604"/>
            <a:ext cx="6805612" cy="19051676"/>
          </a:xfrm>
          <a:custGeom>
            <a:avLst/>
            <a:gdLst>
              <a:gd name="connsiteX0" fmla="*/ 0 w 6805612"/>
              <a:gd name="connsiteY0" fmla="*/ 1134291 h 18653444"/>
              <a:gd name="connsiteX1" fmla="*/ 1134291 w 6805612"/>
              <a:gd name="connsiteY1" fmla="*/ 0 h 18653444"/>
              <a:gd name="connsiteX2" fmla="*/ 5671321 w 6805612"/>
              <a:gd name="connsiteY2" fmla="*/ 0 h 18653444"/>
              <a:gd name="connsiteX3" fmla="*/ 6805612 w 6805612"/>
              <a:gd name="connsiteY3" fmla="*/ 11342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0 w 6805612"/>
              <a:gd name="connsiteY8" fmla="*/ 1134291 h 18653444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11361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71704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71704 w 6805612"/>
              <a:gd name="connsiteY8" fmla="*/ 926557 h 18655260"/>
              <a:gd name="connsiteX0" fmla="*/ 6578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6578 w 6805612"/>
              <a:gd name="connsiteY8" fmla="*/ 926557 h 18655260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671321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5612" h="18653444">
                <a:moveTo>
                  <a:pt x="6578" y="924741"/>
                </a:moveTo>
                <a:cubicBezTo>
                  <a:pt x="6578" y="298289"/>
                  <a:pt x="149649" y="19050"/>
                  <a:pt x="776101" y="19050"/>
                </a:cubicBezTo>
                <a:lnTo>
                  <a:pt x="5996948" y="0"/>
                </a:lnTo>
                <a:cubicBezTo>
                  <a:pt x="6623400" y="0"/>
                  <a:pt x="6805612" y="88739"/>
                  <a:pt x="6805612" y="715191"/>
                </a:cubicBezTo>
                <a:lnTo>
                  <a:pt x="6805612" y="17519153"/>
                </a:lnTo>
                <a:cubicBezTo>
                  <a:pt x="6805612" y="18145605"/>
                  <a:pt x="6297773" y="18653444"/>
                  <a:pt x="5671321" y="18653444"/>
                </a:cubicBezTo>
                <a:lnTo>
                  <a:pt x="1134291" y="18653444"/>
                </a:lnTo>
                <a:cubicBezTo>
                  <a:pt x="507839" y="18653444"/>
                  <a:pt x="0" y="18145605"/>
                  <a:pt x="0" y="17519153"/>
                </a:cubicBezTo>
                <a:cubicBezTo>
                  <a:pt x="0" y="12057532"/>
                  <a:pt x="6578" y="6386362"/>
                  <a:pt x="6578" y="924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3943A0-969D-4726-B764-E28DFB1BC5F0}"/>
              </a:ext>
            </a:extLst>
          </p:cNvPr>
          <p:cNvSpPr/>
          <p:nvPr/>
        </p:nvSpPr>
        <p:spPr>
          <a:xfrm>
            <a:off x="865190" y="503238"/>
            <a:ext cx="6805611" cy="1689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내 안에 숨은 것들이 말이야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潜藏于我体内的那些家伙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ko-KR" altLang="en-US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날 참 많이 변하게 했잖아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让我真的变了很多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날 잠재우고 두 손 묶고선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将我催眠 捆缚双手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어두운 방에 가둬 놨잖아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囚禁在黑暗的房间里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잃어버린 시간의 조각들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那些遗失的时间碎片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내가 버린 사랑의 기억들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我所抛弃的爱情记忆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삭제되고 버려진 체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都被删除 都被毁灭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껍데기만 남았잖아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只剩下一具空壳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아무것도 모른 체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一无所知的我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난 그저 소리쳤고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只能放声呐喊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그저 그 기억뿐이지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仅剩那样的记忆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얼음처럼 차가웠던 내 마음도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我冷漠如冰的内心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자고 나면 잊혀 지겠지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沉睡之后 就会被忘却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A77A525-E4E0-444C-8596-D7846FEAE356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71"/>
          <a:stretch/>
        </p:blipFill>
        <p:spPr>
          <a:xfrm>
            <a:off x="-47753" y="-4252022"/>
            <a:ext cx="8572500" cy="474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2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8EDCA22-BD03-4D36-81C4-6D74285EC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33978" y="9194186"/>
            <a:ext cx="11297265" cy="63156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3C41CB-3862-4318-A36E-157A729CAD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4719">
            <a:off x="-1589172" y="1205796"/>
            <a:ext cx="4908721" cy="2744200"/>
          </a:xfrm>
          <a:prstGeom prst="rect">
            <a:avLst/>
          </a:prstGeom>
        </p:spPr>
      </p:pic>
      <p:sp>
        <p:nvSpPr>
          <p:cNvPr id="7" name="矩形: 圆角 5">
            <a:extLst>
              <a:ext uri="{FF2B5EF4-FFF2-40B4-BE49-F238E27FC236}">
                <a16:creationId xmlns:a16="http://schemas.microsoft.com/office/drawing/2014/main" id="{6C3E9464-031D-44CF-B807-D9FA613EE54E}"/>
              </a:ext>
            </a:extLst>
          </p:cNvPr>
          <p:cNvSpPr/>
          <p:nvPr/>
        </p:nvSpPr>
        <p:spPr>
          <a:xfrm>
            <a:off x="865189" y="-971550"/>
            <a:ext cx="6805611" cy="19958598"/>
          </a:xfrm>
          <a:custGeom>
            <a:avLst/>
            <a:gdLst>
              <a:gd name="connsiteX0" fmla="*/ 0 w 6805612"/>
              <a:gd name="connsiteY0" fmla="*/ 1134291 h 18653444"/>
              <a:gd name="connsiteX1" fmla="*/ 1134291 w 6805612"/>
              <a:gd name="connsiteY1" fmla="*/ 0 h 18653444"/>
              <a:gd name="connsiteX2" fmla="*/ 5671321 w 6805612"/>
              <a:gd name="connsiteY2" fmla="*/ 0 h 18653444"/>
              <a:gd name="connsiteX3" fmla="*/ 6805612 w 6805612"/>
              <a:gd name="connsiteY3" fmla="*/ 11342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0 w 6805612"/>
              <a:gd name="connsiteY8" fmla="*/ 1134291 h 18653444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11361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71704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71704 w 6805612"/>
              <a:gd name="connsiteY8" fmla="*/ 926557 h 18655260"/>
              <a:gd name="connsiteX0" fmla="*/ 6578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6578 w 6805612"/>
              <a:gd name="connsiteY8" fmla="*/ 926557 h 18655260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671321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5612" h="18653444">
                <a:moveTo>
                  <a:pt x="6578" y="924741"/>
                </a:moveTo>
                <a:cubicBezTo>
                  <a:pt x="6578" y="298289"/>
                  <a:pt x="149649" y="19050"/>
                  <a:pt x="776101" y="19050"/>
                </a:cubicBezTo>
                <a:lnTo>
                  <a:pt x="5996948" y="0"/>
                </a:lnTo>
                <a:cubicBezTo>
                  <a:pt x="6623400" y="0"/>
                  <a:pt x="6805612" y="88739"/>
                  <a:pt x="6805612" y="715191"/>
                </a:cubicBezTo>
                <a:lnTo>
                  <a:pt x="6805612" y="17519153"/>
                </a:lnTo>
                <a:cubicBezTo>
                  <a:pt x="6805612" y="18145605"/>
                  <a:pt x="6297773" y="18653444"/>
                  <a:pt x="5671321" y="18653444"/>
                </a:cubicBezTo>
                <a:lnTo>
                  <a:pt x="1134291" y="18653444"/>
                </a:lnTo>
                <a:cubicBezTo>
                  <a:pt x="507839" y="18653444"/>
                  <a:pt x="0" y="18145605"/>
                  <a:pt x="0" y="17519153"/>
                </a:cubicBezTo>
                <a:cubicBezTo>
                  <a:pt x="0" y="12057532"/>
                  <a:pt x="6578" y="6386362"/>
                  <a:pt x="6578" y="924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3DB996-E5F5-447B-920B-E3345AEE9C90}"/>
              </a:ext>
            </a:extLst>
          </p:cNvPr>
          <p:cNvSpPr/>
          <p:nvPr/>
        </p:nvSpPr>
        <p:spPr>
          <a:xfrm>
            <a:off x="865189" y="503238"/>
            <a:ext cx="6805611" cy="1689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벗어나고 싶어</a:t>
            </a: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我想要摆脱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ko-KR" altLang="en-US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날 옥 죄는 고통에서</a:t>
            </a: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摆脱那让我窒息的痛苦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ko-KR" altLang="en-US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누가 나를 꺼내 줘</a:t>
            </a: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有谁能够拯救我</a:t>
            </a:r>
          </a:p>
          <a:p>
            <a:pPr algn="ctr"/>
            <a:endParaRPr lang="ko-KR" altLang="en-US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이 상처로 가득한 내 영혼 속에서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从伤痕累累的灵魂中将我救赎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깊게 물들인 밤하늘은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墨色浓重的夜空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떠나지 못한 너의 모습이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你无法离去的身影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잠든 나를 깨우고 나서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唤醒沉睡的我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다시 입을 맞추고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再度吻上双唇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사랑해 속삭이던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那句我爱你的低语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네 목소리가 너의 향기가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你的声音 你的气息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매일 귓가에 들려온다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每天萦绕在我耳际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넌 어디 있는데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你如今在哪里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넌 볼 수 없는 곳에 감췄고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你隐藏在我看不到的地方</a:t>
            </a:r>
          </a:p>
        </p:txBody>
      </p:sp>
    </p:spTree>
    <p:extLst>
      <p:ext uri="{BB962C8B-B14F-4D97-AF65-F5344CB8AC3E}">
        <p14:creationId xmlns:p14="http://schemas.microsoft.com/office/powerpoint/2010/main" val="185031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CF97F54-2615-45B1-87B6-6695E59E2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00" y="5604387"/>
            <a:ext cx="8663950" cy="1044185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83A63FD-AA2D-4DD7-9BE8-753687EA588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400" y="11208774"/>
            <a:ext cx="8644901" cy="77281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59C53D-3070-4072-AC84-49CD54F70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2500" cy="5604387"/>
          </a:xfrm>
          <a:prstGeom prst="rect">
            <a:avLst/>
          </a:prstGeom>
        </p:spPr>
      </p:pic>
      <p:sp>
        <p:nvSpPr>
          <p:cNvPr id="4" name="矩形: 圆角 5">
            <a:extLst>
              <a:ext uri="{FF2B5EF4-FFF2-40B4-BE49-F238E27FC236}">
                <a16:creationId xmlns:a16="http://schemas.microsoft.com/office/drawing/2014/main" id="{E5E17D31-7291-4E8F-9860-F93407171637}"/>
              </a:ext>
            </a:extLst>
          </p:cNvPr>
          <p:cNvSpPr/>
          <p:nvPr/>
        </p:nvSpPr>
        <p:spPr>
          <a:xfrm>
            <a:off x="865188" y="-971550"/>
            <a:ext cx="6805612" cy="20242531"/>
          </a:xfrm>
          <a:custGeom>
            <a:avLst/>
            <a:gdLst>
              <a:gd name="connsiteX0" fmla="*/ 0 w 6805612"/>
              <a:gd name="connsiteY0" fmla="*/ 1134291 h 18653444"/>
              <a:gd name="connsiteX1" fmla="*/ 1134291 w 6805612"/>
              <a:gd name="connsiteY1" fmla="*/ 0 h 18653444"/>
              <a:gd name="connsiteX2" fmla="*/ 5671321 w 6805612"/>
              <a:gd name="connsiteY2" fmla="*/ 0 h 18653444"/>
              <a:gd name="connsiteX3" fmla="*/ 6805612 w 6805612"/>
              <a:gd name="connsiteY3" fmla="*/ 11342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0 w 6805612"/>
              <a:gd name="connsiteY8" fmla="*/ 1134291 h 18653444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11361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71704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71704 w 6805612"/>
              <a:gd name="connsiteY8" fmla="*/ 926557 h 18655260"/>
              <a:gd name="connsiteX0" fmla="*/ 6578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6578 w 6805612"/>
              <a:gd name="connsiteY8" fmla="*/ 926557 h 18655260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671321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662131 w 6805612"/>
              <a:gd name="connsiteY6" fmla="*/ 18622251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84637"/>
              <a:gd name="connsiteX1" fmla="*/ 776101 w 6805612"/>
              <a:gd name="connsiteY1" fmla="*/ 19050 h 18684637"/>
              <a:gd name="connsiteX2" fmla="*/ 5996948 w 6805612"/>
              <a:gd name="connsiteY2" fmla="*/ 0 h 18684637"/>
              <a:gd name="connsiteX3" fmla="*/ 6805612 w 6805612"/>
              <a:gd name="connsiteY3" fmla="*/ 715191 h 18684637"/>
              <a:gd name="connsiteX4" fmla="*/ 6805612 w 6805612"/>
              <a:gd name="connsiteY4" fmla="*/ 17519153 h 18684637"/>
              <a:gd name="connsiteX5" fmla="*/ 6143481 w 6805612"/>
              <a:gd name="connsiteY5" fmla="*/ 18684637 h 18684637"/>
              <a:gd name="connsiteX6" fmla="*/ 662131 w 6805612"/>
              <a:gd name="connsiteY6" fmla="*/ 18622251 h 18684637"/>
              <a:gd name="connsiteX7" fmla="*/ 0 w 6805612"/>
              <a:gd name="connsiteY7" fmla="*/ 17519153 h 18684637"/>
              <a:gd name="connsiteX8" fmla="*/ 6578 w 6805612"/>
              <a:gd name="connsiteY8" fmla="*/ 924741 h 1868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5612" h="18684637">
                <a:moveTo>
                  <a:pt x="6578" y="924741"/>
                </a:moveTo>
                <a:cubicBezTo>
                  <a:pt x="6578" y="298289"/>
                  <a:pt x="149649" y="19050"/>
                  <a:pt x="776101" y="19050"/>
                </a:cubicBezTo>
                <a:lnTo>
                  <a:pt x="5996948" y="0"/>
                </a:lnTo>
                <a:cubicBezTo>
                  <a:pt x="6623400" y="0"/>
                  <a:pt x="6805612" y="88739"/>
                  <a:pt x="6805612" y="715191"/>
                </a:cubicBezTo>
                <a:lnTo>
                  <a:pt x="6805612" y="17519153"/>
                </a:lnTo>
                <a:cubicBezTo>
                  <a:pt x="6805612" y="18145605"/>
                  <a:pt x="6769933" y="18684637"/>
                  <a:pt x="6143481" y="18684637"/>
                </a:cubicBezTo>
                <a:lnTo>
                  <a:pt x="662131" y="18622251"/>
                </a:lnTo>
                <a:cubicBezTo>
                  <a:pt x="35679" y="18622251"/>
                  <a:pt x="0" y="18145605"/>
                  <a:pt x="0" y="17519153"/>
                </a:cubicBezTo>
                <a:cubicBezTo>
                  <a:pt x="0" y="12057532"/>
                  <a:pt x="6578" y="6386362"/>
                  <a:pt x="6578" y="924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FFEAB06-57D6-45B8-B480-42C49929D5D3}"/>
              </a:ext>
            </a:extLst>
          </p:cNvPr>
          <p:cNvSpPr/>
          <p:nvPr/>
        </p:nvSpPr>
        <p:spPr>
          <a:xfrm>
            <a:off x="865188" y="503239"/>
            <a:ext cx="6805612" cy="1689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o-KR" altLang="en-US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날 대신해서 받는 고통</a:t>
            </a: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代替我承受的痛苦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ko-KR" altLang="en-US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내 분노가 하나 되면</a:t>
            </a: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一旦与我的愤怒融合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ko-KR" altLang="en-US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깊게 잠들어 잃어버린 기억을 쫓고</a:t>
            </a: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便驱逐沉睡后遗失的记忆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ko-KR" altLang="en-US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너 아닌 진짜 날 찾고 싶어도</a:t>
            </a: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我想寻找的不是你 而是真正的我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ko-KR" altLang="en-US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내 가슴에 든 멍이 너무도 커</a:t>
            </a: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可是心里的淤青已经太深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ko-KR" altLang="en-US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감춰봐도 내 안에 숨어있던</a:t>
            </a: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即使试着掩盖 体内蛰伏的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놈들이 나타나 잠을 깨워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家伙们也会出现 打破沉眠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끔찍했던 내 기억 저편에서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在我可怕的记忆彼端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널 마주했었고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遇到了你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잃어버린 감정까지 감싸주며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连我遗失的感情也一并包容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널브러진 날 일으켜 줬어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让溃散的我振作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꼭 잡은 손 놓지 않으려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为了不放开那紧握住的手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악몽의 시간 깨끗이 지우려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为了彻底抹去噩梦的时光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65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6E8AF71-C9CB-4BE1-A625-A76BCFC40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218038"/>
            <a:ext cx="8591550" cy="529771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72773C6-D370-49B3-ACB3-0A4EBE593D8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9083"/>
            <a:ext cx="8591551" cy="47924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7BEC3C3-EE88-47F9-9296-054A5F1BE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" y="4223355"/>
            <a:ext cx="8572500" cy="898488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6854CC6-593C-443E-ACB4-968679CAF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8242"/>
            <a:ext cx="8572500" cy="479242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2337C9C-81FF-47FF-A20A-52F51045FE8B}"/>
              </a:ext>
            </a:extLst>
          </p:cNvPr>
          <p:cNvSpPr/>
          <p:nvPr/>
        </p:nvSpPr>
        <p:spPr>
          <a:xfrm>
            <a:off x="855664" y="-971550"/>
            <a:ext cx="6815136" cy="20242531"/>
          </a:xfrm>
          <a:custGeom>
            <a:avLst/>
            <a:gdLst>
              <a:gd name="connsiteX0" fmla="*/ 0 w 6805612"/>
              <a:gd name="connsiteY0" fmla="*/ 1134291 h 18653444"/>
              <a:gd name="connsiteX1" fmla="*/ 1134291 w 6805612"/>
              <a:gd name="connsiteY1" fmla="*/ 0 h 18653444"/>
              <a:gd name="connsiteX2" fmla="*/ 5671321 w 6805612"/>
              <a:gd name="connsiteY2" fmla="*/ 0 h 18653444"/>
              <a:gd name="connsiteX3" fmla="*/ 6805612 w 6805612"/>
              <a:gd name="connsiteY3" fmla="*/ 11342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0 w 6805612"/>
              <a:gd name="connsiteY8" fmla="*/ 1134291 h 18653444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11361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71704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71704 w 6805612"/>
              <a:gd name="connsiteY8" fmla="*/ 926557 h 18655260"/>
              <a:gd name="connsiteX0" fmla="*/ 6578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6578 w 6805612"/>
              <a:gd name="connsiteY8" fmla="*/ 926557 h 18655260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671321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662131 w 6805612"/>
              <a:gd name="connsiteY6" fmla="*/ 18622251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84637"/>
              <a:gd name="connsiteX1" fmla="*/ 776101 w 6805612"/>
              <a:gd name="connsiteY1" fmla="*/ 19050 h 18684637"/>
              <a:gd name="connsiteX2" fmla="*/ 5996948 w 6805612"/>
              <a:gd name="connsiteY2" fmla="*/ 0 h 18684637"/>
              <a:gd name="connsiteX3" fmla="*/ 6805612 w 6805612"/>
              <a:gd name="connsiteY3" fmla="*/ 715191 h 18684637"/>
              <a:gd name="connsiteX4" fmla="*/ 6805612 w 6805612"/>
              <a:gd name="connsiteY4" fmla="*/ 17519153 h 18684637"/>
              <a:gd name="connsiteX5" fmla="*/ 6143481 w 6805612"/>
              <a:gd name="connsiteY5" fmla="*/ 18684637 h 18684637"/>
              <a:gd name="connsiteX6" fmla="*/ 662131 w 6805612"/>
              <a:gd name="connsiteY6" fmla="*/ 18622251 h 18684637"/>
              <a:gd name="connsiteX7" fmla="*/ 0 w 6805612"/>
              <a:gd name="connsiteY7" fmla="*/ 17519153 h 18684637"/>
              <a:gd name="connsiteX8" fmla="*/ 6578 w 6805612"/>
              <a:gd name="connsiteY8" fmla="*/ 924741 h 1868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5612" h="18684637">
                <a:moveTo>
                  <a:pt x="6578" y="924741"/>
                </a:moveTo>
                <a:cubicBezTo>
                  <a:pt x="6578" y="298289"/>
                  <a:pt x="149649" y="19050"/>
                  <a:pt x="776101" y="19050"/>
                </a:cubicBezTo>
                <a:lnTo>
                  <a:pt x="5996948" y="0"/>
                </a:lnTo>
                <a:cubicBezTo>
                  <a:pt x="6623400" y="0"/>
                  <a:pt x="6805612" y="88739"/>
                  <a:pt x="6805612" y="715191"/>
                </a:cubicBezTo>
                <a:lnTo>
                  <a:pt x="6805612" y="17519153"/>
                </a:lnTo>
                <a:cubicBezTo>
                  <a:pt x="6805612" y="18145605"/>
                  <a:pt x="6769933" y="18684637"/>
                  <a:pt x="6143481" y="18684637"/>
                </a:cubicBezTo>
                <a:lnTo>
                  <a:pt x="662131" y="18622251"/>
                </a:lnTo>
                <a:cubicBezTo>
                  <a:pt x="35679" y="18622251"/>
                  <a:pt x="0" y="18145605"/>
                  <a:pt x="0" y="17519153"/>
                </a:cubicBezTo>
                <a:cubicBezTo>
                  <a:pt x="0" y="12057532"/>
                  <a:pt x="6578" y="6386362"/>
                  <a:pt x="6578" y="924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9C51F3-737F-4BE1-9B1E-DFC497E1E16F}"/>
              </a:ext>
            </a:extLst>
          </p:cNvPr>
          <p:cNvSpPr/>
          <p:nvPr/>
        </p:nvSpPr>
        <p:spPr>
          <a:xfrm>
            <a:off x="865189" y="503238"/>
            <a:ext cx="6805611" cy="1689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안간힘 쓰고 있어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竭尽全力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내가 날 가둬둔 이곳에서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在我将自我囚禁之处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어둠을 걷어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暮色消散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너를 찾고 싶은데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想要寻找你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널 만질 수도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明明无法触摸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안길 수도 없는데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也无法被拥抱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날 지배하는 건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能够支配我的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내 안에 살고 있는 그런 놈들이 아냐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并不是存于我体内的那些家伙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날 치유하는 건 독한 약이 아냐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仅是爱情二字而已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귓가에 들리는 목소린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能够治愈我的 并不是强效的药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단지 사랑 두 글자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耳际传来的声音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잃어버린 나를 깨우고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唤醒迷失的我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몸을 감싸고 입을 맞추고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环抱身躯 亲吻之后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81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982223D-CBF1-4D1B-B95F-D397D26E9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9050" y="12634407"/>
            <a:ext cx="8572500" cy="53662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B7A30A-BF9C-4AE8-B1C7-9BF14A70F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447" y="9369117"/>
            <a:ext cx="8572500" cy="47924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DD555C4-6A0B-4604-933C-AD7F62122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539612"/>
            <a:ext cx="8572500" cy="58295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EB6FDE-4E26-4D7F-A618-D95E0A232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8572500" cy="4792421"/>
          </a:xfrm>
          <a:prstGeom prst="rect">
            <a:avLst/>
          </a:prstGeom>
        </p:spPr>
      </p:pic>
      <p:sp>
        <p:nvSpPr>
          <p:cNvPr id="3" name="矩形: 圆角 5">
            <a:extLst>
              <a:ext uri="{FF2B5EF4-FFF2-40B4-BE49-F238E27FC236}">
                <a16:creationId xmlns:a16="http://schemas.microsoft.com/office/drawing/2014/main" id="{9EDB8127-AC9B-4A55-A5A8-A14D83578DE3}"/>
              </a:ext>
            </a:extLst>
          </p:cNvPr>
          <p:cNvSpPr/>
          <p:nvPr/>
        </p:nvSpPr>
        <p:spPr>
          <a:xfrm>
            <a:off x="865188" y="-971550"/>
            <a:ext cx="6805612" cy="20242531"/>
          </a:xfrm>
          <a:custGeom>
            <a:avLst/>
            <a:gdLst>
              <a:gd name="connsiteX0" fmla="*/ 0 w 6805612"/>
              <a:gd name="connsiteY0" fmla="*/ 1134291 h 18653444"/>
              <a:gd name="connsiteX1" fmla="*/ 1134291 w 6805612"/>
              <a:gd name="connsiteY1" fmla="*/ 0 h 18653444"/>
              <a:gd name="connsiteX2" fmla="*/ 5671321 w 6805612"/>
              <a:gd name="connsiteY2" fmla="*/ 0 h 18653444"/>
              <a:gd name="connsiteX3" fmla="*/ 6805612 w 6805612"/>
              <a:gd name="connsiteY3" fmla="*/ 11342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0 w 6805612"/>
              <a:gd name="connsiteY8" fmla="*/ 1134291 h 18653444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11361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71704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71704 w 6805612"/>
              <a:gd name="connsiteY8" fmla="*/ 926557 h 18655260"/>
              <a:gd name="connsiteX0" fmla="*/ 6578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6578 w 6805612"/>
              <a:gd name="connsiteY8" fmla="*/ 926557 h 18655260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671321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662131 w 6805612"/>
              <a:gd name="connsiteY6" fmla="*/ 18622251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84637"/>
              <a:gd name="connsiteX1" fmla="*/ 776101 w 6805612"/>
              <a:gd name="connsiteY1" fmla="*/ 19050 h 18684637"/>
              <a:gd name="connsiteX2" fmla="*/ 5996948 w 6805612"/>
              <a:gd name="connsiteY2" fmla="*/ 0 h 18684637"/>
              <a:gd name="connsiteX3" fmla="*/ 6805612 w 6805612"/>
              <a:gd name="connsiteY3" fmla="*/ 715191 h 18684637"/>
              <a:gd name="connsiteX4" fmla="*/ 6805612 w 6805612"/>
              <a:gd name="connsiteY4" fmla="*/ 17519153 h 18684637"/>
              <a:gd name="connsiteX5" fmla="*/ 6143481 w 6805612"/>
              <a:gd name="connsiteY5" fmla="*/ 18684637 h 18684637"/>
              <a:gd name="connsiteX6" fmla="*/ 662131 w 6805612"/>
              <a:gd name="connsiteY6" fmla="*/ 18622251 h 18684637"/>
              <a:gd name="connsiteX7" fmla="*/ 0 w 6805612"/>
              <a:gd name="connsiteY7" fmla="*/ 17519153 h 18684637"/>
              <a:gd name="connsiteX8" fmla="*/ 6578 w 6805612"/>
              <a:gd name="connsiteY8" fmla="*/ 924741 h 1868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5612" h="18684637">
                <a:moveTo>
                  <a:pt x="6578" y="924741"/>
                </a:moveTo>
                <a:cubicBezTo>
                  <a:pt x="6578" y="298289"/>
                  <a:pt x="149649" y="19050"/>
                  <a:pt x="776101" y="19050"/>
                </a:cubicBezTo>
                <a:lnTo>
                  <a:pt x="5996948" y="0"/>
                </a:lnTo>
                <a:cubicBezTo>
                  <a:pt x="6623400" y="0"/>
                  <a:pt x="6805612" y="88739"/>
                  <a:pt x="6805612" y="715191"/>
                </a:cubicBezTo>
                <a:lnTo>
                  <a:pt x="6805612" y="17519153"/>
                </a:lnTo>
                <a:cubicBezTo>
                  <a:pt x="6805612" y="18145605"/>
                  <a:pt x="6769933" y="18684637"/>
                  <a:pt x="6143481" y="18684637"/>
                </a:cubicBezTo>
                <a:lnTo>
                  <a:pt x="662131" y="18622251"/>
                </a:lnTo>
                <a:cubicBezTo>
                  <a:pt x="35679" y="18622251"/>
                  <a:pt x="0" y="18145605"/>
                  <a:pt x="0" y="17519153"/>
                </a:cubicBezTo>
                <a:cubicBezTo>
                  <a:pt x="0" y="12057532"/>
                  <a:pt x="6578" y="6386362"/>
                  <a:pt x="6578" y="924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A86237-AA0E-4685-9A24-C360AAA762E0}"/>
              </a:ext>
            </a:extLst>
          </p:cNvPr>
          <p:cNvSpPr/>
          <p:nvPr/>
        </p:nvSpPr>
        <p:spPr>
          <a:xfrm>
            <a:off x="865188" y="274320"/>
            <a:ext cx="6805612" cy="1818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난 뒤 사라지고 더는 볼 수 없잖아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就此消失 再也见不到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깊게 물들인 밤하늘은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墨色浓重的夜空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떠나지 못한 너의 모습이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你无法离去的身影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잠든 나를 깨우고 나서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唤醒沉睡的我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다시 입을 맞추고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再度吻上双唇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사랑해 속삭이던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那句我爱你的低语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네 목소리가 너의 향기가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你的声音 你的气息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매일 귓가에 들려온다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每天萦绕在我耳际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넌 어디 있는데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你如今在哪里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닿을 수 없는 밤하늘엔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无法触及的夜空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뒤돌아서는 너의 모습이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你转过身的模样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지친 날 이렇게 벗어나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就这样摆脱疲惫的我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그림처럼 만든다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如画一般被创造出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미안해 널 붙잡고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对不起 紧抓住你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57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2493F3C-0407-4722-A137-B96FA558E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010"/>
            <a:ext cx="8572500" cy="5191760"/>
          </a:xfrm>
          <a:prstGeom prst="rect">
            <a:avLst/>
          </a:prstGeom>
        </p:spPr>
      </p:pic>
      <p:sp>
        <p:nvSpPr>
          <p:cNvPr id="4" name="矩形: 圆角 5">
            <a:extLst>
              <a:ext uri="{FF2B5EF4-FFF2-40B4-BE49-F238E27FC236}">
                <a16:creationId xmlns:a16="http://schemas.microsoft.com/office/drawing/2014/main" id="{1EA467CA-AB72-4A9B-8A01-B716331AFD9A}"/>
              </a:ext>
            </a:extLst>
          </p:cNvPr>
          <p:cNvSpPr/>
          <p:nvPr/>
        </p:nvSpPr>
        <p:spPr>
          <a:xfrm>
            <a:off x="865188" y="-11612880"/>
            <a:ext cx="6805612" cy="16116202"/>
          </a:xfrm>
          <a:custGeom>
            <a:avLst/>
            <a:gdLst>
              <a:gd name="connsiteX0" fmla="*/ 0 w 6805612"/>
              <a:gd name="connsiteY0" fmla="*/ 1134291 h 18653444"/>
              <a:gd name="connsiteX1" fmla="*/ 1134291 w 6805612"/>
              <a:gd name="connsiteY1" fmla="*/ 0 h 18653444"/>
              <a:gd name="connsiteX2" fmla="*/ 5671321 w 6805612"/>
              <a:gd name="connsiteY2" fmla="*/ 0 h 18653444"/>
              <a:gd name="connsiteX3" fmla="*/ 6805612 w 6805612"/>
              <a:gd name="connsiteY3" fmla="*/ 11342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0 w 6805612"/>
              <a:gd name="connsiteY8" fmla="*/ 1134291 h 18653444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11361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1134291 w 6805612"/>
              <a:gd name="connsiteY1" fmla="*/ 181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22860 w 6805612"/>
              <a:gd name="connsiteY0" fmla="*/ 56460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22860 w 6805612"/>
              <a:gd name="connsiteY8" fmla="*/ 564607 h 18655260"/>
              <a:gd name="connsiteX0" fmla="*/ 71704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71704 w 6805612"/>
              <a:gd name="connsiteY8" fmla="*/ 926557 h 18655260"/>
              <a:gd name="connsiteX0" fmla="*/ 6578 w 6805612"/>
              <a:gd name="connsiteY0" fmla="*/ 926557 h 18655260"/>
              <a:gd name="connsiteX1" fmla="*/ 776101 w 6805612"/>
              <a:gd name="connsiteY1" fmla="*/ 20866 h 18655260"/>
              <a:gd name="connsiteX2" fmla="*/ 5671321 w 6805612"/>
              <a:gd name="connsiteY2" fmla="*/ 1816 h 18655260"/>
              <a:gd name="connsiteX3" fmla="*/ 6805612 w 6805612"/>
              <a:gd name="connsiteY3" fmla="*/ 564607 h 18655260"/>
              <a:gd name="connsiteX4" fmla="*/ 6805612 w 6805612"/>
              <a:gd name="connsiteY4" fmla="*/ 17520969 h 18655260"/>
              <a:gd name="connsiteX5" fmla="*/ 5671321 w 6805612"/>
              <a:gd name="connsiteY5" fmla="*/ 18655260 h 18655260"/>
              <a:gd name="connsiteX6" fmla="*/ 1134291 w 6805612"/>
              <a:gd name="connsiteY6" fmla="*/ 18655260 h 18655260"/>
              <a:gd name="connsiteX7" fmla="*/ 0 w 6805612"/>
              <a:gd name="connsiteY7" fmla="*/ 17520969 h 18655260"/>
              <a:gd name="connsiteX8" fmla="*/ 6578 w 6805612"/>
              <a:gd name="connsiteY8" fmla="*/ 926557 h 18655260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671321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1134291 w 6805612"/>
              <a:gd name="connsiteY6" fmla="*/ 18653444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53444"/>
              <a:gd name="connsiteX1" fmla="*/ 776101 w 6805612"/>
              <a:gd name="connsiteY1" fmla="*/ 19050 h 18653444"/>
              <a:gd name="connsiteX2" fmla="*/ 5996948 w 6805612"/>
              <a:gd name="connsiteY2" fmla="*/ 0 h 18653444"/>
              <a:gd name="connsiteX3" fmla="*/ 6805612 w 6805612"/>
              <a:gd name="connsiteY3" fmla="*/ 715191 h 18653444"/>
              <a:gd name="connsiteX4" fmla="*/ 6805612 w 6805612"/>
              <a:gd name="connsiteY4" fmla="*/ 17519153 h 18653444"/>
              <a:gd name="connsiteX5" fmla="*/ 5671321 w 6805612"/>
              <a:gd name="connsiteY5" fmla="*/ 18653444 h 18653444"/>
              <a:gd name="connsiteX6" fmla="*/ 662131 w 6805612"/>
              <a:gd name="connsiteY6" fmla="*/ 18622251 h 18653444"/>
              <a:gd name="connsiteX7" fmla="*/ 0 w 6805612"/>
              <a:gd name="connsiteY7" fmla="*/ 17519153 h 18653444"/>
              <a:gd name="connsiteX8" fmla="*/ 6578 w 6805612"/>
              <a:gd name="connsiteY8" fmla="*/ 924741 h 18653444"/>
              <a:gd name="connsiteX0" fmla="*/ 6578 w 6805612"/>
              <a:gd name="connsiteY0" fmla="*/ 924741 h 18684637"/>
              <a:gd name="connsiteX1" fmla="*/ 776101 w 6805612"/>
              <a:gd name="connsiteY1" fmla="*/ 19050 h 18684637"/>
              <a:gd name="connsiteX2" fmla="*/ 5996948 w 6805612"/>
              <a:gd name="connsiteY2" fmla="*/ 0 h 18684637"/>
              <a:gd name="connsiteX3" fmla="*/ 6805612 w 6805612"/>
              <a:gd name="connsiteY3" fmla="*/ 715191 h 18684637"/>
              <a:gd name="connsiteX4" fmla="*/ 6805612 w 6805612"/>
              <a:gd name="connsiteY4" fmla="*/ 17519153 h 18684637"/>
              <a:gd name="connsiteX5" fmla="*/ 6143481 w 6805612"/>
              <a:gd name="connsiteY5" fmla="*/ 18684637 h 18684637"/>
              <a:gd name="connsiteX6" fmla="*/ 662131 w 6805612"/>
              <a:gd name="connsiteY6" fmla="*/ 18622251 h 18684637"/>
              <a:gd name="connsiteX7" fmla="*/ 0 w 6805612"/>
              <a:gd name="connsiteY7" fmla="*/ 17519153 h 18684637"/>
              <a:gd name="connsiteX8" fmla="*/ 6578 w 6805612"/>
              <a:gd name="connsiteY8" fmla="*/ 924741 h 18684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5612" h="18684637">
                <a:moveTo>
                  <a:pt x="6578" y="924741"/>
                </a:moveTo>
                <a:cubicBezTo>
                  <a:pt x="6578" y="298289"/>
                  <a:pt x="149649" y="19050"/>
                  <a:pt x="776101" y="19050"/>
                </a:cubicBezTo>
                <a:lnTo>
                  <a:pt x="5996948" y="0"/>
                </a:lnTo>
                <a:cubicBezTo>
                  <a:pt x="6623400" y="0"/>
                  <a:pt x="6805612" y="88739"/>
                  <a:pt x="6805612" y="715191"/>
                </a:cubicBezTo>
                <a:lnTo>
                  <a:pt x="6805612" y="17519153"/>
                </a:lnTo>
                <a:cubicBezTo>
                  <a:pt x="6805612" y="18145605"/>
                  <a:pt x="6769933" y="18684637"/>
                  <a:pt x="6143481" y="18684637"/>
                </a:cubicBezTo>
                <a:lnTo>
                  <a:pt x="662131" y="18622251"/>
                </a:lnTo>
                <a:cubicBezTo>
                  <a:pt x="35679" y="18622251"/>
                  <a:pt x="0" y="18145605"/>
                  <a:pt x="0" y="17519153"/>
                </a:cubicBezTo>
                <a:cubicBezTo>
                  <a:pt x="0" y="12057532"/>
                  <a:pt x="6578" y="6386362"/>
                  <a:pt x="6578" y="9247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72D05D-CEA6-4947-B1E1-593399056002}"/>
              </a:ext>
            </a:extLst>
          </p:cNvPr>
          <p:cNvSpPr/>
          <p:nvPr/>
        </p:nvSpPr>
        <p:spPr>
          <a:xfrm>
            <a:off x="865188" y="503238"/>
            <a:ext cx="68056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멀어지지 마 애타게 불러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请不要远离 焦急地呼唤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다시 보이지 않는 슬픔에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那再也看不到的悲伤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또 눈물만 흘러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又让我潸然落泪。</a:t>
            </a:r>
            <a:endParaRPr lang="en-US" altLang="ko-KR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  <a:p>
            <a:pPr lvl="0" algn="ctr"/>
            <a:r>
              <a:rPr lang="ko-KR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(한)세고딕" panose="02030600000101010101" pitchFamily="18" charset="-127"/>
              </a:rPr>
              <a:t> </a:t>
            </a:r>
          </a:p>
          <a:p>
            <a:pPr lvl="0" algn="ctr"/>
            <a:endParaRPr lang="ko-KR" altLang="en-US" sz="2800" dirty="0">
              <a:solidFill>
                <a:srgbClr val="000000"/>
              </a:solidFill>
              <a:latin typeface="等线 Light" panose="02010600030101010101" pitchFamily="2" charset="-122"/>
              <a:ea typeface="(한)세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66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350</Words>
  <Application>Microsoft Office PowerPoint</Application>
  <PresentationFormat>自定义</PresentationFormat>
  <Paragraphs>208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(한)세고딕</vt:lpstr>
      <vt:lpstr>맑은 고딕</vt:lpstr>
      <vt:lpstr>等线</vt:lpstr>
      <vt:lpstr>等线 Light</vt:lpstr>
      <vt:lpstr>Arial</vt:lpstr>
      <vt:lpstr>Calibri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Aquarius Leo</dc:creator>
  <cp:lastModifiedBy>Leo Aquarius</cp:lastModifiedBy>
  <cp:revision>71</cp:revision>
  <dcterms:created xsi:type="dcterms:W3CDTF">2015-05-05T08:02:00Z</dcterms:created>
  <dcterms:modified xsi:type="dcterms:W3CDTF">2018-05-01T02:16:10Z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