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  <p:sldMasterId id="2147483710" r:id="rId2"/>
    <p:sldMasterId id="2147483724" r:id="rId3"/>
    <p:sldMasterId id="2147483749" r:id="rId4"/>
    <p:sldMasterId id="2147483829" r:id="rId5"/>
  </p:sldMasterIdLst>
  <p:notesMasterIdLst>
    <p:notesMasterId r:id="rId8"/>
  </p:notesMasterIdLst>
  <p:handoutMasterIdLst>
    <p:handoutMasterId r:id="rId9"/>
  </p:handoutMasterIdLst>
  <p:sldIdLst>
    <p:sldId id="818" r:id="rId6"/>
    <p:sldId id="819" r:id="rId7"/>
  </p:sldIdLst>
  <p:sldSz cx="14630400" cy="8229600"/>
  <p:notesSz cx="7102475" cy="10233025"/>
  <p:custDataLst>
    <p:tags r:id="rId10"/>
  </p:custDataLst>
  <p:defaultTextStyle>
    <a:defPPr>
      <a:defRPr lang="en-US"/>
    </a:defPPr>
    <a:lvl1pPr marL="0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58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115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174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232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289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348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405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463" algn="l" defTabSz="130611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13C9673-EEDD-724D-AB10-1572E471A26B}">
          <p14:sldIdLst>
            <p14:sldId id="818"/>
            <p14:sldId id="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orient="horz" pos="1094">
          <p15:clr>
            <a:srgbClr val="A4A3A4"/>
          </p15:clr>
        </p15:guide>
        <p15:guide id="3" orient="horz" pos="4666">
          <p15:clr>
            <a:srgbClr val="A4A3A4"/>
          </p15:clr>
        </p15:guide>
        <p15:guide id="4" pos="4608">
          <p15:clr>
            <a:srgbClr val="A4A3A4"/>
          </p15:clr>
        </p15:guide>
        <p15:guide id="5" pos="461">
          <p15:clr>
            <a:srgbClr val="A4A3A4"/>
          </p15:clr>
        </p15:guide>
        <p15:guide id="6" pos="8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AEFEC"/>
    <a:srgbClr val="D0F5F4"/>
    <a:srgbClr val="F3FCF1"/>
    <a:srgbClr val="000000"/>
    <a:srgbClr val="F1E9D3"/>
    <a:srgbClr val="EBE9F8"/>
    <a:srgbClr val="FFFFCC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8" autoAdjust="0"/>
    <p:restoredTop sz="89107" autoAdjust="0"/>
  </p:normalViewPr>
  <p:slideViewPr>
    <p:cSldViewPr snapToGrid="0">
      <p:cViewPr>
        <p:scale>
          <a:sx n="100" d="100"/>
          <a:sy n="100" d="100"/>
        </p:scale>
        <p:origin x="1320" y="584"/>
      </p:cViewPr>
      <p:guideLst>
        <p:guide orient="horz" pos="2592"/>
        <p:guide orient="horz" pos="1094"/>
        <p:guide orient="horz" pos="4666"/>
        <p:guide pos="4608"/>
        <p:guide pos="461"/>
        <p:guide pos="87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napToGrid="0">
      <p:cViewPr varScale="1">
        <p:scale>
          <a:sx n="87" d="100"/>
          <a:sy n="87" d="100"/>
        </p:scale>
        <p:origin x="-3738" y="-72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088A6D1-998E-4C55-8542-7AAA0C9A9AB8}" type="datetimeFigureOut">
              <a:rPr lang="en-US" smtClean="0"/>
              <a:pPr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7AAB6F5-C0E1-4DEF-9E80-8EDB682E8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81141C1-3C5A-4240-87DB-9D4217E9B3B1}" type="datetimeFigureOut">
              <a:rPr lang="en-US" smtClean="0"/>
              <a:pPr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2763" y="682625"/>
            <a:ext cx="6076950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7565" y="4263760"/>
            <a:ext cx="5947346" cy="5201788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BA92C5E-BF34-4775-B657-4ADF2F310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11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53058" algn="l" defTabSz="130611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306115" algn="l" defTabSz="130611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959174" algn="l" defTabSz="130611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612232" algn="l" defTabSz="130611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265289" algn="l" defTabSz="13061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348" algn="l" defTabSz="13061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405" algn="l" defTabSz="13061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463" algn="l" defTabSz="13061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92C5E-BF34-4775-B657-4ADF2F3104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Relationship Id="rId3" Type="http://schemas.openxmlformats.org/officeDocument/2006/relationships/image" Target="../media/image20.jpe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Relationship Id="rId3" Type="http://schemas.openxmlformats.org/officeDocument/2006/relationships/image" Target="../media/image20.jpe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jpe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Relationship Id="rId3" Type="http://schemas.openxmlformats.org/officeDocument/2006/relationships/image" Target="../media/image20.jpe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20.jpe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jpe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jpe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5" name="Picture 4" descr="LiquidLightExtended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96978" cy="8229600"/>
          </a:xfrm>
          <a:prstGeom prst="rect">
            <a:avLst/>
          </a:prstGeom>
        </p:spPr>
      </p:pic>
      <p:pic>
        <p:nvPicPr>
          <p:cNvPr id="4" name="Picture 3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249" y="471446"/>
            <a:ext cx="2157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6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661"/>
      </p:ext>
    </p:extLst>
  </p:cSld>
  <p:clrMapOvr>
    <a:masterClrMapping/>
  </p:clrMapOvr>
  <p:transition>
    <p:fade/>
  </p:transition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389120"/>
            <a:ext cx="3877056" cy="3017520"/>
          </a:xfrm>
        </p:spPr>
        <p:txBody>
          <a:bodyPr>
            <a:noAutofit/>
          </a:bodyPr>
          <a:lstStyle>
            <a:lvl1pPr marL="331091" indent="-331091">
              <a:defRPr sz="2600"/>
            </a:lvl1pPr>
            <a:lvl2pPr marL="809585" indent="-312949">
              <a:defRPr sz="2300"/>
            </a:lvl2pPr>
            <a:lvl3pPr marL="1306220" indent="-33109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41258" y="4389120"/>
            <a:ext cx="3877056" cy="3017520"/>
          </a:xfrm>
        </p:spPr>
        <p:txBody>
          <a:bodyPr>
            <a:noAutofit/>
          </a:bodyPr>
          <a:lstStyle>
            <a:lvl1pPr marL="331091" indent="-331091">
              <a:defRPr sz="2600"/>
            </a:lvl1pPr>
            <a:lvl2pPr marL="809585" indent="-312949">
              <a:defRPr sz="2300"/>
            </a:lvl2pPr>
            <a:lvl3pPr marL="1306220" indent="-33109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927773" y="4389120"/>
            <a:ext cx="3877056" cy="3017520"/>
          </a:xfrm>
        </p:spPr>
        <p:txBody>
          <a:bodyPr>
            <a:noAutofit/>
          </a:bodyPr>
          <a:lstStyle>
            <a:lvl1pPr marL="331091" indent="-331091">
              <a:defRPr sz="2600"/>
            </a:lvl1pPr>
            <a:lvl2pPr marL="809585" indent="-312949">
              <a:defRPr sz="2300"/>
            </a:lvl2pPr>
            <a:lvl3pPr marL="1306220" indent="-33109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465598450"/>
      </p:ext>
    </p:extLst>
  </p:cSld>
  <p:clrMapOvr>
    <a:masterClrMapping/>
  </p:clrMapOvr>
  <p:transition>
    <p:fade/>
  </p:transition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18349" y="2088809"/>
            <a:ext cx="9593706" cy="4604976"/>
          </a:xfrm>
          <a:ln w="152400">
            <a:noFill/>
            <a:miter lim="800000"/>
          </a:ln>
        </p:spPr>
        <p:txBody>
          <a:bodyPr tIns="261244">
            <a:noAutofit/>
          </a:bodyPr>
          <a:lstStyle>
            <a:lvl1pPr marL="0" indent="0" algn="ctr">
              <a:buNone/>
              <a:defRPr sz="34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3129"/>
      </p:ext>
    </p:extLst>
  </p:cSld>
  <p:clrMapOvr>
    <a:masterClrMapping/>
  </p:clrMapOvr>
  <p:transition>
    <p:fade/>
  </p:transition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solidFill>
          <a:srgbClr val="DA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580" y="3359220"/>
            <a:ext cx="5349240" cy="151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4619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30766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355220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17818"/>
            <a:ext cx="14630400" cy="51178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3120" smtClean="0"/>
          </a:p>
        </p:txBody>
      </p:sp>
      <p:pic>
        <p:nvPicPr>
          <p:cNvPr id="6" name="Picture 5" descr="AV_logo_rg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533" y="3361674"/>
            <a:ext cx="5385353" cy="15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1100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37360"/>
            <a:ext cx="13167360" cy="51206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35125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1737360"/>
            <a:ext cx="6949440" cy="566928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4834"/>
      </p:ext>
    </p:extLst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663440"/>
            <a:ext cx="6217920" cy="2743200"/>
          </a:xfrm>
        </p:spPr>
        <p:txBody>
          <a:bodyPr>
            <a:noAutofit/>
          </a:bodyPr>
          <a:lstStyle>
            <a:lvl1pPr marL="331078" indent="-331078">
              <a:defRPr sz="2600"/>
            </a:lvl1pPr>
            <a:lvl2pPr marL="725648" indent="-310669">
              <a:defRPr sz="2300"/>
            </a:lvl2pPr>
            <a:lvl3pPr marL="1140630" indent="-249442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559040" y="4663440"/>
            <a:ext cx="6339840" cy="2743200"/>
          </a:xfrm>
        </p:spPr>
        <p:txBody>
          <a:bodyPr>
            <a:noAutofit/>
          </a:bodyPr>
          <a:lstStyle>
            <a:lvl1pPr marL="331078" indent="-331078">
              <a:defRPr sz="2600"/>
            </a:lvl1pPr>
            <a:lvl2pPr marL="809552" indent="-312936">
              <a:defRPr sz="2300"/>
            </a:lvl2pPr>
            <a:lvl3pPr marL="1306168" indent="-331078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515894952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389120"/>
            <a:ext cx="3877056" cy="3017520"/>
          </a:xfrm>
        </p:spPr>
        <p:txBody>
          <a:bodyPr>
            <a:noAutofit/>
          </a:bodyPr>
          <a:lstStyle>
            <a:lvl1pPr marL="331078" indent="-331078">
              <a:defRPr sz="2600"/>
            </a:lvl1pPr>
            <a:lvl2pPr marL="809552" indent="-312936">
              <a:defRPr sz="2300"/>
            </a:lvl2pPr>
            <a:lvl3pPr marL="1306168" indent="-331078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41258" y="4389120"/>
            <a:ext cx="3877056" cy="3017520"/>
          </a:xfrm>
        </p:spPr>
        <p:txBody>
          <a:bodyPr>
            <a:noAutofit/>
          </a:bodyPr>
          <a:lstStyle>
            <a:lvl1pPr marL="331078" indent="-331078">
              <a:defRPr sz="2600"/>
            </a:lvl1pPr>
            <a:lvl2pPr marL="809552" indent="-312936">
              <a:defRPr sz="2300"/>
            </a:lvl2pPr>
            <a:lvl3pPr marL="1306168" indent="-331078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927773" y="4389120"/>
            <a:ext cx="3877056" cy="3017520"/>
          </a:xfrm>
        </p:spPr>
        <p:txBody>
          <a:bodyPr>
            <a:noAutofit/>
          </a:bodyPr>
          <a:lstStyle>
            <a:lvl1pPr marL="331078" indent="-331078">
              <a:defRPr sz="2600"/>
            </a:lvl1pPr>
            <a:lvl2pPr marL="809552" indent="-312936">
              <a:defRPr sz="2300"/>
            </a:lvl2pPr>
            <a:lvl3pPr marL="1306168" indent="-331078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047953903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18349" y="2088809"/>
            <a:ext cx="9593706" cy="4604976"/>
          </a:xfrm>
          <a:ln w="152400">
            <a:noFill/>
            <a:miter lim="800000"/>
          </a:ln>
        </p:spPr>
        <p:txBody>
          <a:bodyPr tIns="261244">
            <a:noAutofit/>
          </a:bodyPr>
          <a:lstStyle>
            <a:lvl1pPr marL="0" indent="0" algn="ctr">
              <a:buNone/>
              <a:defRPr sz="3400"/>
            </a:lvl1pPr>
            <a:lvl2pPr marL="653084" indent="0">
              <a:buNone/>
              <a:defRPr sz="4000"/>
            </a:lvl2pPr>
            <a:lvl3pPr marL="1306168" indent="0">
              <a:buNone/>
              <a:defRPr sz="3400"/>
            </a:lvl3pPr>
            <a:lvl4pPr marL="1959253" indent="0">
              <a:buNone/>
              <a:defRPr sz="2900"/>
            </a:lvl4pPr>
            <a:lvl5pPr marL="2612336" indent="0">
              <a:buNone/>
              <a:defRPr sz="2900"/>
            </a:lvl5pPr>
            <a:lvl6pPr marL="3265421" indent="0">
              <a:buNone/>
              <a:defRPr sz="2900"/>
            </a:lvl6pPr>
            <a:lvl7pPr marL="3918504" indent="0">
              <a:buNone/>
              <a:defRPr sz="2900"/>
            </a:lvl7pPr>
            <a:lvl8pPr marL="4571588" indent="0">
              <a:buNone/>
              <a:defRPr sz="2900"/>
            </a:lvl8pPr>
            <a:lvl9pPr marL="5224673" indent="0">
              <a:buNone/>
              <a:defRPr sz="29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6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580" y="3359220"/>
            <a:ext cx="5349240" cy="151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769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 phot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869" y="4114800"/>
            <a:ext cx="7974133" cy="163860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5116" y="5852160"/>
            <a:ext cx="7974133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5" name="Picture 4" descr="LiquidLightExtended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96978" cy="822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9831" y="7825309"/>
            <a:ext cx="2512809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16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2016 Avaya Inc. All right reserved</a:t>
            </a:r>
          </a:p>
        </p:txBody>
      </p:sp>
      <p:pic>
        <p:nvPicPr>
          <p:cNvPr id="9" name="Picture 8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249" y="471446"/>
            <a:ext cx="2157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9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331" y="625450"/>
            <a:ext cx="13163932" cy="493776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31328" y="1121088"/>
            <a:ext cx="1316393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900" baseline="0"/>
            </a:lvl1pPr>
            <a:lvl2pPr marL="0" indent="0">
              <a:spcBef>
                <a:spcPts val="0"/>
              </a:spcBef>
              <a:buNone/>
              <a:defRPr sz="2900"/>
            </a:lvl2pPr>
            <a:lvl3pPr marL="0" indent="0">
              <a:spcBef>
                <a:spcPts val="0"/>
              </a:spcBef>
              <a:buNone/>
              <a:defRPr sz="2900"/>
            </a:lvl3pPr>
            <a:lvl4pPr marL="0" indent="0">
              <a:spcBef>
                <a:spcPts val="0"/>
              </a:spcBef>
              <a:buNone/>
              <a:defRPr sz="2900"/>
            </a:lvl4pPr>
            <a:lvl5pPr marL="0" indent="0">
              <a:spcBef>
                <a:spcPts val="0"/>
              </a:spcBef>
              <a:buNone/>
              <a:defRPr sz="2900"/>
            </a:lvl5pPr>
            <a:lvl6pPr marL="0" indent="0">
              <a:spcBef>
                <a:spcPts val="0"/>
              </a:spcBef>
              <a:buNone/>
              <a:defRPr sz="2900"/>
            </a:lvl6pPr>
            <a:lvl7pPr marL="0" indent="0">
              <a:spcBef>
                <a:spcPts val="0"/>
              </a:spcBef>
              <a:buNone/>
              <a:defRPr sz="2900"/>
            </a:lvl7pPr>
            <a:lvl8pPr marL="0" indent="0">
              <a:spcBef>
                <a:spcPts val="0"/>
              </a:spcBef>
              <a:buNone/>
              <a:defRPr sz="2900"/>
            </a:lvl8pPr>
            <a:lvl9pPr marL="0" indent="0">
              <a:spcBef>
                <a:spcPts val="0"/>
              </a:spcBef>
              <a:buNone/>
              <a:defRPr sz="29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1828800"/>
            <a:ext cx="1316393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900" b="1" baseline="0"/>
            </a:lvl1pPr>
            <a:lvl2pPr marL="0" indent="0">
              <a:spcBef>
                <a:spcPts val="0"/>
              </a:spcBef>
              <a:buNone/>
              <a:defRPr sz="2900"/>
            </a:lvl2pPr>
            <a:lvl3pPr marL="0" indent="0">
              <a:spcBef>
                <a:spcPts val="0"/>
              </a:spcBef>
              <a:buNone/>
              <a:defRPr sz="2900"/>
            </a:lvl3pPr>
            <a:lvl4pPr marL="0" indent="0">
              <a:spcBef>
                <a:spcPts val="0"/>
              </a:spcBef>
              <a:buNone/>
              <a:defRPr sz="2900"/>
            </a:lvl4pPr>
            <a:lvl5pPr marL="0" indent="0">
              <a:spcBef>
                <a:spcPts val="0"/>
              </a:spcBef>
              <a:buNone/>
              <a:defRPr sz="2900"/>
            </a:lvl5pPr>
            <a:lvl6pPr marL="0" indent="0">
              <a:spcBef>
                <a:spcPts val="0"/>
              </a:spcBef>
              <a:buNone/>
              <a:defRPr sz="2900"/>
            </a:lvl6pPr>
            <a:lvl7pPr marL="0" indent="0">
              <a:spcBef>
                <a:spcPts val="0"/>
              </a:spcBef>
              <a:buNone/>
              <a:defRPr sz="2900"/>
            </a:lvl7pPr>
            <a:lvl8pPr marL="0" indent="0">
              <a:spcBef>
                <a:spcPts val="0"/>
              </a:spcBef>
              <a:buNone/>
              <a:defRPr sz="2900"/>
            </a:lvl8pPr>
            <a:lvl9pPr marL="0" indent="0">
              <a:spcBef>
                <a:spcPts val="0"/>
              </a:spcBef>
              <a:buNone/>
              <a:defRPr sz="29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373783"/>
            <a:ext cx="13163741" cy="49414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0" y="7844792"/>
            <a:ext cx="1219200" cy="293370"/>
          </a:xfrm>
          <a:prstGeom prst="rect">
            <a:avLst/>
          </a:prstGeom>
        </p:spPr>
        <p:txBody>
          <a:bodyPr/>
          <a:lstStyle/>
          <a:p>
            <a:fld id="{537244B6-3751-4B0D-931E-A1EABE3AFAEE}" type="datetime1">
              <a:rPr lang="en-US" smtClean="0"/>
              <a:pPr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1040" y="7711325"/>
            <a:ext cx="4830238" cy="252374"/>
          </a:xfrm>
          <a:prstGeom prst="rect">
            <a:avLst/>
          </a:prstGeom>
        </p:spPr>
        <p:txBody>
          <a:bodyPr lIns="109728" tIns="54864" rIns="109728" bIns="54864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802" y="7717042"/>
            <a:ext cx="640079" cy="278576"/>
          </a:xfrm>
          <a:prstGeom prst="rect">
            <a:avLst/>
          </a:prstGeom>
        </p:spPr>
        <p:txBody>
          <a:bodyPr lIns="109728" tIns="54864" rIns="109728" bIns="54864"/>
          <a:lstStyle/>
          <a:p>
            <a:pPr>
              <a:defRPr/>
            </a:pPr>
            <a:fld id="{B76129DF-548E-014C-8E58-4EE1C08B54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xfrm>
            <a:off x="13599880" y="7861735"/>
            <a:ext cx="298712" cy="2784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55" name="image1.jpeg" descr="LiquidLightExtend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4630400" cy="181237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4250069"/>
      </p:ext>
    </p:extLst>
  </p:cSld>
  <p:clrMapOvr>
    <a:masterClrMapping/>
  </p:clrMapOvr>
  <p:transition spd="med"/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931920" cy="438150"/>
          </a:xfrm>
          <a:prstGeom prst="rect">
            <a:avLst/>
          </a:prstGeom>
        </p:spPr>
        <p:txBody>
          <a:bodyPr/>
          <a:lstStyle/>
          <a:p>
            <a:fld id="{537244B6-3751-4B0D-931E-A1EABE3AFAEE}" type="datetime1">
              <a:rPr lang="en-US" smtClean="0"/>
              <a:pPr/>
              <a:t>12/20/17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46320" y="7627623"/>
            <a:ext cx="4937760" cy="438150"/>
          </a:xfrm>
          <a:prstGeom prst="rect">
            <a:avLst/>
          </a:prstGeom>
        </p:spPr>
        <p:txBody>
          <a:bodyPr lIns="109723" tIns="54862" rIns="109723" bIns="54862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2720" y="7627623"/>
            <a:ext cx="3291840" cy="438150"/>
          </a:xfrm>
          <a:prstGeom prst="rect">
            <a:avLst/>
          </a:prstGeom>
        </p:spPr>
        <p:txBody>
          <a:bodyPr lIns="109723" tIns="54862" rIns="109723" bIns="54862"/>
          <a:lstStyle/>
          <a:p>
            <a:fld id="{B9807B4B-3735-874E-A0D8-323C1089A4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81576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26720" y="495300"/>
            <a:ext cx="952500" cy="960120"/>
            <a:chOff x="0" y="0"/>
            <a:chExt cx="793102" cy="801014"/>
          </a:xfrm>
        </p:grpSpPr>
        <p:sp>
          <p:nvSpPr>
            <p:cNvPr id="6" name="Shape 43"/>
            <p:cNvSpPr>
              <a:spLocks noChangeArrowheads="1"/>
            </p:cNvSpPr>
            <p:nvPr/>
          </p:nvSpPr>
          <p:spPr bwMode="auto">
            <a:xfrm>
              <a:off x="1" y="1"/>
              <a:ext cx="793102" cy="793102"/>
            </a:xfrm>
            <a:prstGeom prst="rect">
              <a:avLst/>
            </a:prstGeom>
            <a:solidFill>
              <a:srgbClr val="194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3120" b="1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  <a:sym typeface="Segoe UI" charset="0"/>
              </a:endParaRPr>
            </a:p>
          </p:txBody>
        </p:sp>
        <p:sp>
          <p:nvSpPr>
            <p:cNvPr id="7" name="Shape 44"/>
            <p:cNvSpPr>
              <a:spLocks/>
            </p:cNvSpPr>
            <p:nvPr/>
          </p:nvSpPr>
          <p:spPr bwMode="auto">
            <a:xfrm rot="10800000" flipH="1">
              <a:off x="-1" y="-1"/>
              <a:ext cx="774900" cy="801015"/>
            </a:xfrm>
            <a:custGeom>
              <a:avLst/>
              <a:gdLst>
                <a:gd name="T0" fmla="*/ 387450 w 21600"/>
                <a:gd name="T1" fmla="*/ 400508 h 21600"/>
                <a:gd name="T2" fmla="*/ 387450 w 21600"/>
                <a:gd name="T3" fmla="*/ 400508 h 21600"/>
                <a:gd name="T4" fmla="*/ 387450 w 21600"/>
                <a:gd name="T5" fmla="*/ 400508 h 21600"/>
                <a:gd name="T6" fmla="*/ 387450 w 21600"/>
                <a:gd name="T7" fmla="*/ 4005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193B4C"/>
                </a:gs>
                <a:gs pos="100000">
                  <a:srgbClr val="025A8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/>
            <a:p>
              <a:endParaRPr lang="zh-CN" altLang="en-US" sz="3120"/>
            </a:p>
          </p:txBody>
        </p:sp>
      </p:grpSp>
      <p:sp>
        <p:nvSpPr>
          <p:cNvPr id="8" name="Shape 47"/>
          <p:cNvSpPr>
            <a:spLocks noChangeShapeType="1"/>
          </p:cNvSpPr>
          <p:nvPr/>
        </p:nvSpPr>
        <p:spPr bwMode="auto">
          <a:xfrm>
            <a:off x="1331596" y="1436370"/>
            <a:ext cx="1260729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863" rIns="54863"/>
          <a:lstStyle/>
          <a:p>
            <a:endParaRPr lang="zh-CN" altLang="en-US" sz="3120"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474271" y="503316"/>
            <a:ext cx="12060852" cy="474854"/>
          </a:xfrm>
          <a:prstGeom prst="rect">
            <a:avLst/>
          </a:prstGeom>
        </p:spPr>
        <p:txBody>
          <a:bodyPr/>
          <a:lstStyle>
            <a:lvl1pPr>
              <a:defRPr sz="288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474271" y="1011104"/>
            <a:ext cx="12061414" cy="3868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920">
                <a:solidFill>
                  <a:srgbClr val="595959"/>
                </a:solidFill>
              </a:defRPr>
            </a:lvl1pPr>
            <a:lvl2pPr marL="731491" indent="-182873">
              <a:buFontTx/>
              <a:defRPr sz="1920">
                <a:solidFill>
                  <a:srgbClr val="595959"/>
                </a:solidFill>
              </a:defRPr>
            </a:lvl2pPr>
            <a:lvl3pPr marL="1316683" indent="-219448">
              <a:buFontTx/>
              <a:defRPr sz="1920">
                <a:solidFill>
                  <a:srgbClr val="595959"/>
                </a:solidFill>
              </a:defRPr>
            </a:lvl3pPr>
            <a:lvl4pPr marL="1889684" indent="-243830">
              <a:buFontTx/>
              <a:defRPr sz="1920">
                <a:solidFill>
                  <a:srgbClr val="595959"/>
                </a:solidFill>
              </a:defRPr>
            </a:lvl4pPr>
            <a:lvl5pPr marL="2438303" indent="-243830">
              <a:buFontTx/>
              <a:defRPr sz="1920">
                <a:solidFill>
                  <a:srgbClr val="595959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3"/>
          </p:nvPr>
        </p:nvSpPr>
        <p:spPr>
          <a:xfrm>
            <a:off x="576509" y="670634"/>
            <a:ext cx="672466" cy="5886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Shape 48"/>
          <p:cNvSpPr>
            <a:spLocks noGrp="1"/>
          </p:cNvSpPr>
          <p:nvPr>
            <p:ph type="sldNum" sz="quarter" idx="14"/>
          </p:nvPr>
        </p:nvSpPr>
        <p:spPr>
          <a:xfrm>
            <a:off x="7071360" y="7406640"/>
            <a:ext cx="3413760" cy="441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29DF-548E-014C-8E58-4EE1C08B54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941597"/>
      </p:ext>
    </p:extLst>
  </p:cSld>
  <p:clrMapOvr>
    <a:masterClrMapping/>
  </p:clrMapOvr>
  <p:transition spd="med"/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31" y="329566"/>
            <a:ext cx="1316774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987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0" y="7844792"/>
            <a:ext cx="1219200" cy="293370"/>
          </a:xfrm>
          <a:prstGeom prst="rect">
            <a:avLst/>
          </a:prstGeom>
        </p:spPr>
        <p:txBody>
          <a:bodyPr/>
          <a:lstStyle/>
          <a:p>
            <a:fld id="{AF526B10-C767-489B-8EE2-DD66B48A8BAD}" type="datetime1">
              <a:rPr lang="en-US" smtClean="0"/>
              <a:pPr/>
              <a:t>12/20/17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9"/>
            <a:ext cx="13167360" cy="100584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8298555" y="1920240"/>
            <a:ext cx="5348490" cy="4547048"/>
          </a:xfrm>
          <a:ln w="152400">
            <a:solidFill>
              <a:schemeClr val="bg2"/>
            </a:solidFill>
            <a:miter lim="800000"/>
          </a:ln>
        </p:spPr>
        <p:txBody>
          <a:bodyPr tIns="261223">
            <a:noAutofit/>
          </a:bodyPr>
          <a:lstStyle>
            <a:lvl1pPr marL="0" indent="0" algn="ctr">
              <a:buNone/>
              <a:defRPr sz="2900"/>
            </a:lvl1pPr>
            <a:lvl2pPr marL="653058" indent="0">
              <a:buNone/>
              <a:defRPr sz="4000"/>
            </a:lvl2pPr>
            <a:lvl3pPr marL="1306115" indent="0">
              <a:buNone/>
              <a:defRPr sz="3400"/>
            </a:lvl3pPr>
            <a:lvl4pPr marL="1959174" indent="0">
              <a:buNone/>
              <a:defRPr sz="2900"/>
            </a:lvl4pPr>
            <a:lvl5pPr marL="2612232" indent="0">
              <a:buNone/>
              <a:defRPr sz="2900"/>
            </a:lvl5pPr>
            <a:lvl6pPr marL="3265289" indent="0">
              <a:buNone/>
              <a:defRPr sz="2900"/>
            </a:lvl6pPr>
            <a:lvl7pPr marL="3918348" indent="0">
              <a:buNone/>
              <a:defRPr sz="2900"/>
            </a:lvl7pPr>
            <a:lvl8pPr marL="4571405" indent="0">
              <a:buNone/>
              <a:defRPr sz="2900"/>
            </a:lvl8pPr>
            <a:lvl9pPr marL="5224463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37360"/>
            <a:ext cx="6827520" cy="5669280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53058" indent="0">
              <a:buNone/>
              <a:defRPr sz="1700"/>
            </a:lvl2pPr>
            <a:lvl3pPr marL="1306115" indent="0">
              <a:buNone/>
              <a:defRPr sz="1400"/>
            </a:lvl3pPr>
            <a:lvl4pPr marL="1959174" indent="0">
              <a:buNone/>
              <a:defRPr sz="1200"/>
            </a:lvl4pPr>
            <a:lvl5pPr marL="2612232" indent="0">
              <a:buNone/>
              <a:defRPr sz="1200"/>
            </a:lvl5pPr>
            <a:lvl6pPr marL="3265289" indent="0">
              <a:buNone/>
              <a:defRPr sz="1200"/>
            </a:lvl6pPr>
            <a:lvl7pPr marL="3918348" indent="0">
              <a:buNone/>
              <a:defRPr sz="1200"/>
            </a:lvl7pPr>
            <a:lvl8pPr marL="4571405" indent="0">
              <a:buNone/>
              <a:defRPr sz="1200"/>
            </a:lvl8pPr>
            <a:lvl9pPr marL="52244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0" y="7844792"/>
            <a:ext cx="1219200" cy="293370"/>
          </a:xfrm>
          <a:prstGeom prst="rect">
            <a:avLst/>
          </a:prstGeom>
        </p:spPr>
        <p:txBody>
          <a:bodyPr/>
          <a:lstStyle/>
          <a:p>
            <a:fld id="{08EE16FC-041D-4C73-A0CA-50E3B59E0A5D}" type="datetime1">
              <a:rPr lang="en-US" smtClean="0"/>
              <a:pPr/>
              <a:t>12/20/17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4098385" y="58189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kumimoji="1" lang="zh-CN" altLang="en-US" dirty="0" smtClean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264640" y="44888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kumimoji="1" lang="zh-CN" altLang="en-US" dirty="0" smtClean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624349" y="73152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kumimoji="1" lang="zh-CN" altLang="en-US" dirty="0" smtClean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2535592" y="714895"/>
            <a:ext cx="39901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711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5840" y="2473208"/>
            <a:ext cx="12618720" cy="2865120"/>
          </a:xfrm>
        </p:spPr>
        <p:txBody>
          <a:bodyPr anchor="b"/>
          <a:lstStyle>
            <a:lvl1pPr algn="l" latinLnBrk="0">
              <a:defRPr lang="zh-CN" sz="6499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5845" y="6132734"/>
            <a:ext cx="8046718" cy="1365352"/>
          </a:xfrm>
        </p:spPr>
        <p:txBody>
          <a:bodyPr/>
          <a:lstStyle>
            <a:lvl1pPr marL="0" indent="0" algn="l" latinLnBrk="0">
              <a:lnSpc>
                <a:spcPct val="150000"/>
              </a:lnSpc>
              <a:spcBef>
                <a:spcPts val="720"/>
              </a:spcBef>
              <a:buNone/>
              <a:defRPr lang="zh-CN" sz="3400">
                <a:solidFill>
                  <a:srgbClr val="D24726"/>
                </a:solidFill>
                <a:latin typeface="+mj-lt"/>
              </a:defRPr>
            </a:lvl1pPr>
            <a:lvl2pPr marL="548575" indent="0" algn="ctr" latinLnBrk="0">
              <a:buNone/>
              <a:defRPr lang="zh-CN" sz="2500"/>
            </a:lvl2pPr>
            <a:lvl3pPr marL="1097147" indent="0" algn="ctr" latinLnBrk="0">
              <a:buNone/>
              <a:defRPr lang="zh-CN" sz="2200"/>
            </a:lvl3pPr>
            <a:lvl4pPr marL="1645722" indent="0" algn="ctr" latinLnBrk="0">
              <a:buNone/>
              <a:defRPr lang="zh-CN" sz="1800"/>
            </a:lvl4pPr>
            <a:lvl5pPr marL="2194297" indent="0" algn="ctr" latinLnBrk="0">
              <a:buNone/>
              <a:defRPr lang="zh-CN" sz="1800"/>
            </a:lvl5pPr>
            <a:lvl6pPr marL="2742871" indent="0" algn="ctr" latinLnBrk="0">
              <a:buNone/>
              <a:defRPr lang="zh-CN" sz="1800"/>
            </a:lvl6pPr>
            <a:lvl7pPr marL="3291444" indent="0" algn="ctr" latinLnBrk="0">
              <a:buNone/>
              <a:defRPr lang="zh-CN" sz="1800"/>
            </a:lvl7pPr>
            <a:lvl8pPr marL="3840019" indent="0" algn="ctr" latinLnBrk="0">
              <a:buNone/>
              <a:defRPr lang="zh-CN" sz="1800"/>
            </a:lvl8pPr>
            <a:lvl9pPr marL="4388593" indent="0" algn="ctr" latinLnBrk="0">
              <a:buNone/>
              <a:defRPr lang="zh-CN" sz="18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177798F7-8EB6-E74C-807C-D0F075191B61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8B2961F1-AA56-C54F-BFE2-473B9F3D5225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867510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23" y="0"/>
            <a:ext cx="12899240" cy="1450642"/>
          </a:xfrm>
        </p:spPr>
        <p:txBody>
          <a:bodyPr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843" y="2190750"/>
            <a:ext cx="5001304" cy="5221606"/>
          </a:xfrm>
        </p:spPr>
        <p:txBody>
          <a:bodyPr/>
          <a:lstStyle>
            <a:lvl1pPr marL="0" indent="0" latinLnBrk="0">
              <a:lnSpc>
                <a:spcPct val="150000"/>
              </a:lnSpc>
              <a:spcAft>
                <a:spcPts val="1440"/>
              </a:spcAft>
              <a:buNone/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440"/>
              </a:spcAft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44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44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44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F5A0A5AE-1FF1-8145-928F-2CE95B0346A5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920A709F-D2B8-B34E-8FAF-1853079CF809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98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or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LiquidLightExtended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75757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381" y="394655"/>
            <a:ext cx="2151064" cy="61109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463275" y="7858837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>
            <a:noAutofit/>
          </a:bodyPr>
          <a:lstStyle>
            <a:lvl1pPr>
              <a:defRPr sz="36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65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54166" y="7825310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16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2016 Avaya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3843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7516" y="2057400"/>
            <a:ext cx="7842884" cy="428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2" y="2882686"/>
            <a:ext cx="5410458" cy="2624672"/>
          </a:xfrm>
        </p:spPr>
        <p:txBody>
          <a:bodyPr>
            <a:noAutofit/>
          </a:bodyPr>
          <a:lstStyle>
            <a:lvl1pPr algn="l" latinLnBrk="0">
              <a:defRPr lang="zh-CN" sz="5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7972" y="2882686"/>
            <a:ext cx="6323309" cy="2624671"/>
          </a:xfrm>
        </p:spPr>
        <p:txBody>
          <a:bodyPr anchor="ctr"/>
          <a:lstStyle>
            <a:lvl1pPr marL="0" indent="0" latinLnBrk="0">
              <a:lnSpc>
                <a:spcPct val="150000"/>
              </a:lnSpc>
              <a:buNone/>
              <a:defRPr lang="zh-CN" sz="3400">
                <a:solidFill>
                  <a:schemeClr val="bg1"/>
                </a:solidFill>
                <a:latin typeface="+mj-lt"/>
              </a:defRPr>
            </a:lvl1pPr>
            <a:lvl2pPr marL="548575" indent="0" latinLnBrk="0">
              <a:buNone/>
              <a:defRPr lang="zh-CN" sz="2500"/>
            </a:lvl2pPr>
            <a:lvl3pPr marL="1097147" indent="0" latinLnBrk="0">
              <a:buNone/>
              <a:defRPr lang="zh-CN" sz="2200"/>
            </a:lvl3pPr>
            <a:lvl4pPr marL="1645722" indent="0" latinLnBrk="0">
              <a:buNone/>
              <a:defRPr lang="zh-CN" sz="1800"/>
            </a:lvl4pPr>
            <a:lvl5pPr marL="2194297" indent="0" latinLnBrk="0">
              <a:buNone/>
              <a:defRPr lang="zh-CN" sz="1800"/>
            </a:lvl5pPr>
            <a:lvl6pPr marL="2742871" indent="0" latinLnBrk="0">
              <a:buNone/>
              <a:defRPr lang="zh-CN" sz="1800"/>
            </a:lvl6pPr>
            <a:lvl7pPr marL="3291444" indent="0" latinLnBrk="0">
              <a:buNone/>
              <a:defRPr lang="zh-CN" sz="1800"/>
            </a:lvl7pPr>
            <a:lvl8pPr marL="3840019" indent="0" latinLnBrk="0">
              <a:buNone/>
              <a:defRPr lang="zh-CN" sz="1800"/>
            </a:lvl8pPr>
            <a:lvl9pPr marL="4388593" indent="0" latinLnBrk="0">
              <a:buNone/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5015266D-781F-B147-BD10-997AFC3D4189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0F173D02-B6A9-124F-BB1B-BF314831ECD6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779329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"/>
            <a:ext cx="12893040" cy="1474124"/>
          </a:xfrm>
        </p:spPr>
        <p:txBody>
          <a:bodyPr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>
            <a:lvl1pPr latinLnBrk="0"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>
            <a:lvl1pPr latinLnBrk="0"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9797C6FB-E9EB-1847-B9DA-26A5926BC0D9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E3CA77B4-52EC-0747-BFED-8426F4F4080F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481037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4" y="3"/>
            <a:ext cx="12885421" cy="1474124"/>
          </a:xfrm>
        </p:spPr>
        <p:txBody>
          <a:bodyPr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8221" y="1786890"/>
            <a:ext cx="6187440" cy="769620"/>
          </a:xfrm>
        </p:spPr>
        <p:txBody>
          <a:bodyPr anchor="b"/>
          <a:lstStyle>
            <a:lvl1pPr marL="0" indent="0" latinLnBrk="0">
              <a:buNone/>
              <a:defRPr lang="zh-CN" sz="2900" b="1"/>
            </a:lvl1pPr>
            <a:lvl2pPr marL="548575" indent="0" latinLnBrk="0">
              <a:buNone/>
              <a:defRPr lang="zh-CN" sz="2500" b="1"/>
            </a:lvl2pPr>
            <a:lvl3pPr marL="1097147" indent="0" latinLnBrk="0">
              <a:buNone/>
              <a:defRPr lang="zh-CN" sz="2200" b="1"/>
            </a:lvl3pPr>
            <a:lvl4pPr marL="1645722" indent="0" latinLnBrk="0">
              <a:buNone/>
              <a:defRPr lang="zh-CN" sz="1800" b="1"/>
            </a:lvl4pPr>
            <a:lvl5pPr marL="2194297" indent="0" latinLnBrk="0">
              <a:buNone/>
              <a:defRPr lang="zh-CN" sz="1800" b="1"/>
            </a:lvl5pPr>
            <a:lvl6pPr marL="2742871" indent="0" latinLnBrk="0">
              <a:buNone/>
              <a:defRPr lang="zh-CN" sz="1800" b="1"/>
            </a:lvl6pPr>
            <a:lvl7pPr marL="3291444" indent="0" latinLnBrk="0">
              <a:buNone/>
              <a:defRPr lang="zh-CN" sz="1800" b="1"/>
            </a:lvl7pPr>
            <a:lvl8pPr marL="3840019" indent="0" latinLnBrk="0">
              <a:buNone/>
              <a:defRPr lang="zh-CN" sz="1800" b="1"/>
            </a:lvl8pPr>
            <a:lvl9pPr marL="4388593" indent="0" latinLnBrk="0">
              <a:buNone/>
              <a:defRPr lang="zh-CN"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98221" y="2632715"/>
            <a:ext cx="6187440" cy="4773930"/>
          </a:xfrm>
        </p:spPr>
        <p:txBody>
          <a:bodyPr/>
          <a:lstStyle>
            <a:lvl1pPr latinLnBrk="0"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27599" y="1786890"/>
            <a:ext cx="6189344" cy="769620"/>
          </a:xfrm>
        </p:spPr>
        <p:txBody>
          <a:bodyPr anchor="b"/>
          <a:lstStyle>
            <a:lvl1pPr marL="0" indent="0" latinLnBrk="0">
              <a:buNone/>
              <a:defRPr lang="zh-CN" sz="2900" b="1"/>
            </a:lvl1pPr>
            <a:lvl2pPr marL="548575" indent="0" latinLnBrk="0">
              <a:buNone/>
              <a:defRPr lang="zh-CN" sz="2500" b="1"/>
            </a:lvl2pPr>
            <a:lvl3pPr marL="1097147" indent="0" latinLnBrk="0">
              <a:buNone/>
              <a:defRPr lang="zh-CN" sz="2200" b="1"/>
            </a:lvl3pPr>
            <a:lvl4pPr marL="1645722" indent="0" latinLnBrk="0">
              <a:buNone/>
              <a:defRPr lang="zh-CN" sz="1800" b="1"/>
            </a:lvl4pPr>
            <a:lvl5pPr marL="2194297" indent="0" latinLnBrk="0">
              <a:buNone/>
              <a:defRPr lang="zh-CN" sz="1800" b="1"/>
            </a:lvl5pPr>
            <a:lvl6pPr marL="2742871" indent="0" latinLnBrk="0">
              <a:buNone/>
              <a:defRPr lang="zh-CN" sz="1800" b="1"/>
            </a:lvl6pPr>
            <a:lvl7pPr marL="3291444" indent="0" latinLnBrk="0">
              <a:buNone/>
              <a:defRPr lang="zh-CN" sz="1800" b="1"/>
            </a:lvl7pPr>
            <a:lvl8pPr marL="3840019" indent="0" latinLnBrk="0">
              <a:buNone/>
              <a:defRPr lang="zh-CN" sz="1800" b="1"/>
            </a:lvl8pPr>
            <a:lvl9pPr marL="4388593" indent="0" latinLnBrk="0">
              <a:buNone/>
              <a:defRPr lang="zh-CN"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27599" y="2632715"/>
            <a:ext cx="6189344" cy="4773930"/>
          </a:xfrm>
        </p:spPr>
        <p:txBody>
          <a:bodyPr/>
          <a:lstStyle>
            <a:lvl1pPr latinLnBrk="0"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FBF4EEDB-0A85-1545-A28D-132B0DE71306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053AF0C9-A88A-F44E-B00C-18B19A93A50E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225455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"/>
            <a:ext cx="12893040" cy="1474124"/>
          </a:xfrm>
        </p:spPr>
        <p:txBody>
          <a:bodyPr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DD0A4330-4DD8-B641-B24B-5E7289D3AB52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7CB90642-A7B5-2E4F-A070-13746C5147AA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774384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BB94D519-C6F5-A549-9BEC-08C0D9136F8B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E37AC1E2-D276-874C-A40D-3FF4EE834B04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0" y="7886700"/>
            <a:ext cx="14630400" cy="342900"/>
            <a:chOff x="0" y="0"/>
            <a:chExt cx="12192000" cy="285750"/>
          </a:xfrm>
        </p:grpSpPr>
        <p:pic>
          <p:nvPicPr>
            <p:cNvPr id="6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0"/>
              <a:ext cx="68580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747" y="548640"/>
            <a:ext cx="4718686" cy="1920240"/>
          </a:xfrm>
        </p:spPr>
        <p:txBody>
          <a:bodyPr anchor="b"/>
          <a:lstStyle>
            <a:lvl1pPr latinLnBrk="0">
              <a:defRPr lang="zh-CN"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9826" y="1184914"/>
            <a:ext cx="7406640" cy="5848350"/>
          </a:xfrm>
        </p:spPr>
        <p:txBody>
          <a:bodyPr/>
          <a:lstStyle>
            <a:lvl1pPr latinLnBrk="0">
              <a:defRPr lang="zh-CN" sz="18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7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7747" y="2522221"/>
            <a:ext cx="4718686" cy="4511040"/>
          </a:xfrm>
        </p:spPr>
        <p:txBody>
          <a:bodyPr/>
          <a:lstStyle>
            <a:lvl1pPr marL="0" indent="0" latinLnBrk="0">
              <a:buNone/>
              <a:defRPr lang="zh-CN" sz="1800"/>
            </a:lvl1pPr>
            <a:lvl2pPr marL="548575" indent="0" latinLnBrk="0">
              <a:buNone/>
              <a:defRPr lang="zh-CN" sz="1700"/>
            </a:lvl2pPr>
            <a:lvl3pPr marL="1097147" indent="0" latinLnBrk="0">
              <a:buNone/>
              <a:defRPr lang="zh-CN" sz="1400"/>
            </a:lvl3pPr>
            <a:lvl4pPr marL="1645722" indent="0" latinLnBrk="0">
              <a:buNone/>
              <a:defRPr lang="zh-CN" sz="1200"/>
            </a:lvl4pPr>
            <a:lvl5pPr marL="2194297" indent="0" latinLnBrk="0">
              <a:buNone/>
              <a:defRPr lang="zh-CN" sz="1200"/>
            </a:lvl5pPr>
            <a:lvl6pPr marL="2742871" indent="0" latinLnBrk="0">
              <a:buNone/>
              <a:defRPr lang="zh-CN" sz="1200"/>
            </a:lvl6pPr>
            <a:lvl7pPr marL="3291444" indent="0" latinLnBrk="0">
              <a:buNone/>
              <a:defRPr lang="zh-CN" sz="1200"/>
            </a:lvl7pPr>
            <a:lvl8pPr marL="3840019" indent="0" latinLnBrk="0">
              <a:buNone/>
              <a:defRPr lang="zh-CN" sz="1200"/>
            </a:lvl8pPr>
            <a:lvl9pPr marL="4388593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98F3AFC0-07FA-0F42-B144-B5144DA6BC61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AD9A7831-AC9B-7347-8EAE-8EAE142BDEFD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067600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5632E064-FA5A-A247-B4C3-18249DFD93BE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4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C781A690-F28E-7345-A653-4876E41F05A2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933665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4630400" cy="1600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"/>
            <a:ext cx="12893040" cy="1474124"/>
          </a:xfrm>
        </p:spPr>
        <p:txBody>
          <a:bodyPr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D19B32F6-610B-0646-992F-D010E8CB197C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9DF7D7A5-B3B8-0040-9C21-674177B48588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453957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13896" y="0"/>
            <a:ext cx="2516504" cy="822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13896" y="0"/>
            <a:ext cx="2516504" cy="822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7147">
              <a:defRPr/>
            </a:pPr>
            <a:endParaRPr lang="zh-CN" altLang="en-US" sz="220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258506" y="438153"/>
            <a:ext cx="2183477" cy="6974207"/>
          </a:xfrm>
        </p:spPr>
        <p:txBody>
          <a:bodyPr vert="eaVert" anchor="b"/>
          <a:lstStyle>
            <a:lvl1pPr latinLnBrk="0">
              <a:defRPr lang="zh-CN" sz="4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5842" y="438153"/>
            <a:ext cx="9281160" cy="69742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C4DA8C67-183C-524D-A8C6-F38D833040BA}" type="datetimeFigureOut">
              <a:rPr lang="en-US"/>
              <a:pPr>
                <a:defRPr/>
              </a:pPr>
              <a:t>12/20/17</a:t>
            </a:fld>
            <a:endParaRPr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97280">
              <a:defRPr/>
            </a:lvl1pPr>
          </a:lstStyle>
          <a:p>
            <a:pPr>
              <a:defRPr/>
            </a:pPr>
            <a:fld id="{8A589792-ADB3-114C-9C2E-00859179C45D}" type="slidenum">
              <a:rPr lang="en-US" altLang="zh-CN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800931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407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63275" y="7858837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75090"/>
      </p:ext>
    </p:extLst>
  </p:cSld>
  <p:clrMapOvr>
    <a:masterClrMapping/>
  </p:clrMapOvr>
  <p:transition>
    <p:fade/>
  </p:transition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4249-3DF4-FD4C-9D50-161951ECA4EC}" type="datetimeFigureOut">
              <a:rPr kumimoji="1" lang="zh-CN" altLang="en-US" smtClean="0"/>
              <a:pPr/>
              <a:t>17/12/20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46320" y="7627623"/>
            <a:ext cx="4937760" cy="438150"/>
          </a:xfrm>
          <a:prstGeom prst="rect">
            <a:avLst/>
          </a:prstGeom>
        </p:spPr>
        <p:txBody>
          <a:bodyPr lIns="109723" tIns="54862" rIns="109723" bIns="54862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2720" y="7627623"/>
            <a:ext cx="3291840" cy="438150"/>
          </a:xfrm>
          <a:prstGeom prst="rect">
            <a:avLst/>
          </a:prstGeom>
        </p:spPr>
        <p:txBody>
          <a:bodyPr lIns="109723" tIns="54862" rIns="109723" bIns="54862"/>
          <a:lstStyle/>
          <a:p>
            <a:fld id="{B9807B4B-3735-874E-A0D8-323C1089A4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83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/>
          <p:cNvSpPr/>
          <p:nvPr/>
        </p:nvSpPr>
        <p:spPr bwMode="white">
          <a:xfrm>
            <a:off x="0" y="3804286"/>
            <a:ext cx="14630400" cy="351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10" tIns="65305" rIns="130610" bIns="65305" anchor="ctr"/>
          <a:lstStyle/>
          <a:p>
            <a:pPr algn="ctr">
              <a:defRPr/>
            </a:pPr>
            <a:endParaRPr lang="en-US" sz="312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invGray">
          <a:xfrm flipH="1">
            <a:off x="0" y="-7619"/>
            <a:ext cx="14630400" cy="438150"/>
          </a:xfrm>
          <a:prstGeom prst="rect">
            <a:avLst/>
          </a:prstGeom>
          <a:gradFill rotWithShape="1">
            <a:gsLst>
              <a:gs pos="0">
                <a:srgbClr val="91050F"/>
              </a:gs>
              <a:gs pos="100000">
                <a:srgbClr val="D1081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718560" y="-7619"/>
            <a:ext cx="10913746" cy="438150"/>
            <a:chOff x="3784600" y="0"/>
            <a:chExt cx="5359400" cy="281857"/>
          </a:xfrm>
        </p:grpSpPr>
        <p:sp>
          <p:nvSpPr>
            <p:cNvPr id="7" name="Rectangle 496"/>
            <p:cNvSpPr>
              <a:spLocks noChangeArrowheads="1"/>
            </p:cNvSpPr>
            <p:nvPr/>
          </p:nvSpPr>
          <p:spPr bwMode="invGray">
            <a:xfrm>
              <a:off x="4099859" y="0"/>
              <a:ext cx="305904" cy="27450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8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033" cy="27450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9" name="Rectangle 498"/>
            <p:cNvSpPr>
              <a:spLocks noChangeArrowheads="1"/>
            </p:cNvSpPr>
            <p:nvPr/>
          </p:nvSpPr>
          <p:spPr bwMode="invGray">
            <a:xfrm>
              <a:off x="8519095" y="0"/>
              <a:ext cx="624905" cy="278181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0" name="Rectangle 499"/>
            <p:cNvSpPr>
              <a:spLocks noChangeArrowheads="1"/>
            </p:cNvSpPr>
            <p:nvPr/>
          </p:nvSpPr>
          <p:spPr bwMode="invGray">
            <a:xfrm>
              <a:off x="7875481" y="0"/>
              <a:ext cx="304033" cy="27450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1" name="Rectangle 500"/>
            <p:cNvSpPr>
              <a:spLocks noChangeArrowheads="1"/>
            </p:cNvSpPr>
            <p:nvPr/>
          </p:nvSpPr>
          <p:spPr bwMode="invGray">
            <a:xfrm>
              <a:off x="5678024" y="0"/>
              <a:ext cx="305904" cy="27450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2" name="Rectangle 501"/>
            <p:cNvSpPr>
              <a:spLocks noChangeArrowheads="1"/>
            </p:cNvSpPr>
            <p:nvPr/>
          </p:nvSpPr>
          <p:spPr bwMode="invGray">
            <a:xfrm>
              <a:off x="5362765" y="0"/>
              <a:ext cx="304968" cy="27450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3" name="Rectangle 602"/>
            <p:cNvSpPr>
              <a:spLocks noChangeArrowheads="1"/>
            </p:cNvSpPr>
            <p:nvPr/>
          </p:nvSpPr>
          <p:spPr bwMode="invGray">
            <a:xfrm>
              <a:off x="6962446" y="0"/>
              <a:ext cx="923324" cy="281857"/>
            </a:xfrm>
            <a:prstGeom prst="rect">
              <a:avLst/>
            </a:prstGeom>
            <a:solidFill>
              <a:srgbClr val="D10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4" name="Rectangle 609"/>
            <p:cNvSpPr>
              <a:spLocks noChangeArrowheads="1"/>
            </p:cNvSpPr>
            <p:nvPr/>
          </p:nvSpPr>
          <p:spPr bwMode="invGray">
            <a:xfrm>
              <a:off x="6167283" y="0"/>
              <a:ext cx="304968" cy="27450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</p:grpSp>
      <p:grpSp>
        <p:nvGrpSpPr>
          <p:cNvPr id="15" name="Group 97"/>
          <p:cNvGrpSpPr>
            <a:grpSpLocks/>
          </p:cNvGrpSpPr>
          <p:nvPr/>
        </p:nvGrpSpPr>
        <p:grpSpPr bwMode="auto">
          <a:xfrm>
            <a:off x="3716656" y="-7619"/>
            <a:ext cx="10913744" cy="422910"/>
            <a:chOff x="3784600" y="0"/>
            <a:chExt cx="5359400" cy="276868"/>
          </a:xfrm>
        </p:grpSpPr>
        <p:sp>
          <p:nvSpPr>
            <p:cNvPr id="16" name="Rectangle 496"/>
            <p:cNvSpPr>
              <a:spLocks noChangeArrowheads="1"/>
            </p:cNvSpPr>
            <p:nvPr/>
          </p:nvSpPr>
          <p:spPr bwMode="invGray">
            <a:xfrm>
              <a:off x="4099859" y="0"/>
              <a:ext cx="305904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7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033" cy="27437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8" name="Rectangle 498"/>
            <p:cNvSpPr>
              <a:spLocks noChangeArrowheads="1"/>
            </p:cNvSpPr>
            <p:nvPr/>
          </p:nvSpPr>
          <p:spPr bwMode="invGray">
            <a:xfrm>
              <a:off x="8519095" y="0"/>
              <a:ext cx="624905" cy="276868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19" name="Rectangle 499"/>
            <p:cNvSpPr>
              <a:spLocks noChangeArrowheads="1"/>
            </p:cNvSpPr>
            <p:nvPr/>
          </p:nvSpPr>
          <p:spPr bwMode="invGray">
            <a:xfrm>
              <a:off x="7875481" y="0"/>
              <a:ext cx="304033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20" name="Rectangle 500"/>
            <p:cNvSpPr>
              <a:spLocks noChangeArrowheads="1"/>
            </p:cNvSpPr>
            <p:nvPr/>
          </p:nvSpPr>
          <p:spPr bwMode="invGray">
            <a:xfrm>
              <a:off x="5678024" y="0"/>
              <a:ext cx="305904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21" name="Rectangle 501"/>
            <p:cNvSpPr>
              <a:spLocks noChangeArrowheads="1"/>
            </p:cNvSpPr>
            <p:nvPr/>
          </p:nvSpPr>
          <p:spPr bwMode="invGray">
            <a:xfrm>
              <a:off x="5362765" y="0"/>
              <a:ext cx="304968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  <p:sp>
          <p:nvSpPr>
            <p:cNvPr id="22" name="Rectangle 609"/>
            <p:cNvSpPr>
              <a:spLocks noChangeArrowheads="1"/>
            </p:cNvSpPr>
            <p:nvPr/>
          </p:nvSpPr>
          <p:spPr bwMode="invGray">
            <a:xfrm>
              <a:off x="6167283" y="0"/>
              <a:ext cx="304968" cy="27437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altLang="zh-CN" sz="3120" smtClean="0"/>
            </a:p>
          </p:txBody>
        </p:sp>
      </p:grpSp>
      <p:cxnSp>
        <p:nvCxnSpPr>
          <p:cNvPr id="23" name="Straight Connector 30"/>
          <p:cNvCxnSpPr/>
          <p:nvPr/>
        </p:nvCxnSpPr>
        <p:spPr bwMode="ltGray">
          <a:xfrm>
            <a:off x="0" y="3806190"/>
            <a:ext cx="146227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1"/>
          <p:cNvCxnSpPr/>
          <p:nvPr/>
        </p:nvCxnSpPr>
        <p:spPr bwMode="ltGray">
          <a:xfrm>
            <a:off x="0" y="7320916"/>
            <a:ext cx="146227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2530" y="2171700"/>
            <a:ext cx="268033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BD419-6049-4DB5-B5BA-D2BCF73E2824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13463587" y="7858884"/>
            <a:ext cx="435293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9BDD10AE-B28A-D149-82DE-264E0563E0E6}" type="slidenum">
              <a:rPr lang="en-US" sz="1100">
                <a:solidFill>
                  <a:srgbClr val="8F8F8F"/>
                </a:solidFill>
                <a:ea typeface="宋体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4BA3-2030-4FC5-8B8A-D60DBF198AF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11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86000"/>
            <a:ext cx="13167360" cy="512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3100"/>
            </a:lvl2pPr>
            <a:lvl3pPr>
              <a:spcBef>
                <a:spcPts val="0"/>
              </a:spcBef>
              <a:buNone/>
              <a:defRPr sz="3100"/>
            </a:lvl3pPr>
            <a:lvl4pPr>
              <a:spcBef>
                <a:spcPts val="0"/>
              </a:spcBef>
              <a:buNone/>
              <a:defRPr sz="3100"/>
            </a:lvl4pPr>
            <a:lvl5pPr>
              <a:spcBef>
                <a:spcPts val="0"/>
              </a:spcBef>
              <a:buNone/>
              <a:defRPr sz="3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056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/>
          <p:cNvSpPr>
            <a:spLocks noChangeArrowheads="1"/>
          </p:cNvSpPr>
          <p:nvPr/>
        </p:nvSpPr>
        <p:spPr bwMode="invGray">
          <a:xfrm>
            <a:off x="0" y="1897380"/>
            <a:ext cx="14630400" cy="4170046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invGray">
          <a:xfrm>
            <a:off x="5053966" y="1897380"/>
            <a:ext cx="487680" cy="295276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invGray">
          <a:xfrm>
            <a:off x="4549140" y="1897380"/>
            <a:ext cx="487680" cy="295276"/>
          </a:xfrm>
          <a:prstGeom prst="rect">
            <a:avLst/>
          </a:prstGeom>
          <a:solidFill>
            <a:srgbClr val="D1081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invGray">
          <a:xfrm>
            <a:off x="1364170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invGray">
          <a:xfrm>
            <a:off x="1313688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invGray">
          <a:xfrm>
            <a:off x="1263205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invGray">
          <a:xfrm>
            <a:off x="1212532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invGray">
          <a:xfrm>
            <a:off x="1162050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invGray">
          <a:xfrm>
            <a:off x="1111567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invGray">
          <a:xfrm>
            <a:off x="1060894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invGray">
          <a:xfrm>
            <a:off x="10106026" y="1897381"/>
            <a:ext cx="487680" cy="300990"/>
          </a:xfrm>
          <a:prstGeom prst="rect">
            <a:avLst/>
          </a:prstGeom>
          <a:solidFill>
            <a:srgbClr val="D10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invGray">
          <a:xfrm>
            <a:off x="960120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invGray">
          <a:xfrm>
            <a:off x="909637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invGray">
          <a:xfrm>
            <a:off x="8589646" y="1897381"/>
            <a:ext cx="487680" cy="300990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invGray">
          <a:xfrm>
            <a:off x="757999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invGray">
          <a:xfrm>
            <a:off x="7073266" y="1897381"/>
            <a:ext cx="487680" cy="300990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0" name="Rectangle 301"/>
          <p:cNvSpPr>
            <a:spLocks noChangeArrowheads="1"/>
          </p:cNvSpPr>
          <p:nvPr/>
        </p:nvSpPr>
        <p:spPr bwMode="invGray">
          <a:xfrm>
            <a:off x="5556886" y="5720716"/>
            <a:ext cx="487680" cy="329564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1" name="Rectangle 302"/>
          <p:cNvSpPr>
            <a:spLocks noChangeArrowheads="1"/>
          </p:cNvSpPr>
          <p:nvPr/>
        </p:nvSpPr>
        <p:spPr bwMode="invGray">
          <a:xfrm>
            <a:off x="5052060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2" name="Rectangle 304"/>
          <p:cNvSpPr>
            <a:spLocks noChangeArrowheads="1"/>
          </p:cNvSpPr>
          <p:nvPr/>
        </p:nvSpPr>
        <p:spPr bwMode="invGray">
          <a:xfrm>
            <a:off x="4040506" y="5720716"/>
            <a:ext cx="487680" cy="329564"/>
          </a:xfrm>
          <a:prstGeom prst="rect">
            <a:avLst/>
          </a:prstGeom>
          <a:solidFill>
            <a:srgbClr val="D1081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3" name="Rectangle 305"/>
          <p:cNvSpPr>
            <a:spLocks noChangeArrowheads="1"/>
          </p:cNvSpPr>
          <p:nvPr/>
        </p:nvSpPr>
        <p:spPr bwMode="invGray">
          <a:xfrm>
            <a:off x="3535680" y="5720716"/>
            <a:ext cx="487680" cy="329564"/>
          </a:xfrm>
          <a:prstGeom prst="rect">
            <a:avLst/>
          </a:prstGeom>
          <a:solidFill>
            <a:srgbClr val="D10811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4" name="Rectangle 307"/>
          <p:cNvSpPr>
            <a:spLocks noChangeArrowheads="1"/>
          </p:cNvSpPr>
          <p:nvPr/>
        </p:nvSpPr>
        <p:spPr bwMode="invGray">
          <a:xfrm>
            <a:off x="2527936" y="5720716"/>
            <a:ext cx="487680" cy="329564"/>
          </a:xfrm>
          <a:prstGeom prst="rect">
            <a:avLst/>
          </a:prstGeom>
          <a:solidFill>
            <a:srgbClr val="D10811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5" name="Rectangle 311"/>
          <p:cNvSpPr>
            <a:spLocks noChangeArrowheads="1"/>
          </p:cNvSpPr>
          <p:nvPr/>
        </p:nvSpPr>
        <p:spPr bwMode="invGray">
          <a:xfrm>
            <a:off x="1363980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6" name="Rectangle 312"/>
          <p:cNvSpPr>
            <a:spLocks noChangeArrowheads="1"/>
          </p:cNvSpPr>
          <p:nvPr/>
        </p:nvSpPr>
        <p:spPr bwMode="invGray">
          <a:xfrm>
            <a:off x="13134976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7" name="Rectangle 314"/>
          <p:cNvSpPr>
            <a:spLocks noChangeArrowheads="1"/>
          </p:cNvSpPr>
          <p:nvPr/>
        </p:nvSpPr>
        <p:spPr bwMode="invGray">
          <a:xfrm>
            <a:off x="1212342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8" name="Rectangle 315"/>
          <p:cNvSpPr>
            <a:spLocks noChangeArrowheads="1"/>
          </p:cNvSpPr>
          <p:nvPr/>
        </p:nvSpPr>
        <p:spPr bwMode="invGray">
          <a:xfrm>
            <a:off x="11618596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9" name="Rectangle 317"/>
          <p:cNvSpPr>
            <a:spLocks noChangeArrowheads="1"/>
          </p:cNvSpPr>
          <p:nvPr/>
        </p:nvSpPr>
        <p:spPr bwMode="invGray">
          <a:xfrm>
            <a:off x="1060704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0" name="Rectangle 318"/>
          <p:cNvSpPr>
            <a:spLocks noChangeArrowheads="1"/>
          </p:cNvSpPr>
          <p:nvPr/>
        </p:nvSpPr>
        <p:spPr bwMode="invGray">
          <a:xfrm>
            <a:off x="10104120" y="5720716"/>
            <a:ext cx="487680" cy="329564"/>
          </a:xfrm>
          <a:prstGeom prst="rect">
            <a:avLst/>
          </a:prstGeom>
          <a:solidFill>
            <a:srgbClr val="D10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1" name="Rectangle 321"/>
          <p:cNvSpPr>
            <a:spLocks noChangeArrowheads="1"/>
          </p:cNvSpPr>
          <p:nvPr/>
        </p:nvSpPr>
        <p:spPr bwMode="invGray">
          <a:xfrm>
            <a:off x="8587740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2" name="Rectangle 323"/>
          <p:cNvSpPr>
            <a:spLocks noChangeArrowheads="1"/>
          </p:cNvSpPr>
          <p:nvPr/>
        </p:nvSpPr>
        <p:spPr bwMode="invGray">
          <a:xfrm>
            <a:off x="7576186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3" name="Rectangle 40"/>
          <p:cNvSpPr/>
          <p:nvPr/>
        </p:nvSpPr>
        <p:spPr bwMode="white">
          <a:xfrm>
            <a:off x="0" y="2217420"/>
            <a:ext cx="14630400" cy="351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10" tIns="65305" rIns="130610" bIns="65305" anchor="ctr"/>
          <a:lstStyle/>
          <a:p>
            <a:pPr algn="ctr">
              <a:defRPr/>
            </a:pPr>
            <a:endParaRPr lang="en-US" sz="3120"/>
          </a:p>
        </p:txBody>
      </p:sp>
      <p:sp>
        <p:nvSpPr>
          <p:cNvPr id="34" name="TextBox 47"/>
          <p:cNvSpPr txBox="1"/>
          <p:nvPr userDrawn="1"/>
        </p:nvSpPr>
        <p:spPr>
          <a:xfrm>
            <a:off x="731520" y="7825545"/>
            <a:ext cx="2621789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defTabSz="13060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2015 Avaya Inc. All rights reserved.</a:t>
            </a:r>
          </a:p>
        </p:txBody>
      </p:sp>
      <p:sp>
        <p:nvSpPr>
          <p:cNvPr id="35" name="TextBox 48"/>
          <p:cNvSpPr txBox="1"/>
          <p:nvPr userDrawn="1"/>
        </p:nvSpPr>
        <p:spPr>
          <a:xfrm>
            <a:off x="13463587" y="7858884"/>
            <a:ext cx="435293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B5D695E9-4224-A341-AAE2-D43AAB2C0043}" type="slidenum">
              <a:rPr lang="en-US" sz="1100">
                <a:solidFill>
                  <a:srgbClr val="8F8F8F"/>
                </a:solidFill>
                <a:ea typeface="宋体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pic>
        <p:nvPicPr>
          <p:cNvPr id="36" name="Picture 49" descr="avaya_r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56770" y="840106"/>
            <a:ext cx="1447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556662"/>
            <a:ext cx="10241280" cy="1316736"/>
          </a:xfrm>
        </p:spPr>
        <p:txBody>
          <a:bodyPr/>
          <a:lstStyle>
            <a:lvl1pPr algn="r">
              <a:defRPr sz="35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961183"/>
            <a:ext cx="10241280" cy="1356360"/>
          </a:xfrm>
        </p:spPr>
        <p:txBody>
          <a:bodyPr>
            <a:noAutofit/>
          </a:bodyPr>
          <a:lstStyle>
            <a:lvl1pPr marL="0" indent="0" algn="r">
              <a:buNone/>
              <a:defRPr sz="3100">
                <a:solidFill>
                  <a:schemeClr val="accent1"/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6A722-CA97-4F30-B649-5B46967AD5BA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5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>
            <a:spLocks noChangeArrowheads="1"/>
          </p:cNvSpPr>
          <p:nvPr/>
        </p:nvSpPr>
        <p:spPr bwMode="invGray">
          <a:xfrm>
            <a:off x="0" y="1897380"/>
            <a:ext cx="14630400" cy="4170046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invGray">
          <a:xfrm>
            <a:off x="5053966" y="1897380"/>
            <a:ext cx="487680" cy="295276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invGray">
          <a:xfrm>
            <a:off x="4549140" y="1897380"/>
            <a:ext cx="487680" cy="295276"/>
          </a:xfrm>
          <a:prstGeom prst="rect">
            <a:avLst/>
          </a:prstGeom>
          <a:solidFill>
            <a:srgbClr val="D1081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invGray">
          <a:xfrm>
            <a:off x="1364170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invGray">
          <a:xfrm>
            <a:off x="1313688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invGray">
          <a:xfrm>
            <a:off x="1263205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invGray">
          <a:xfrm>
            <a:off x="1212532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invGray">
          <a:xfrm>
            <a:off x="1162050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invGray">
          <a:xfrm>
            <a:off x="1111567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invGray">
          <a:xfrm>
            <a:off x="1060894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invGray">
          <a:xfrm>
            <a:off x="10106026" y="1897381"/>
            <a:ext cx="487680" cy="300990"/>
          </a:xfrm>
          <a:prstGeom prst="rect">
            <a:avLst/>
          </a:prstGeom>
          <a:solidFill>
            <a:srgbClr val="D10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invGray">
          <a:xfrm>
            <a:off x="9601200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invGray">
          <a:xfrm>
            <a:off x="909637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invGray">
          <a:xfrm>
            <a:off x="8589646" y="1897381"/>
            <a:ext cx="487680" cy="300990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invGray">
          <a:xfrm>
            <a:off x="7579996" y="1897381"/>
            <a:ext cx="487680" cy="300990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invGray">
          <a:xfrm>
            <a:off x="7073266" y="1897381"/>
            <a:ext cx="487680" cy="300990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1" name="Rectangle 301"/>
          <p:cNvSpPr>
            <a:spLocks noChangeArrowheads="1"/>
          </p:cNvSpPr>
          <p:nvPr/>
        </p:nvSpPr>
        <p:spPr bwMode="invGray">
          <a:xfrm>
            <a:off x="5556886" y="5720716"/>
            <a:ext cx="487680" cy="329564"/>
          </a:xfrm>
          <a:prstGeom prst="rect">
            <a:avLst/>
          </a:prstGeom>
          <a:solidFill>
            <a:srgbClr val="D1081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2" name="Rectangle 302"/>
          <p:cNvSpPr>
            <a:spLocks noChangeArrowheads="1"/>
          </p:cNvSpPr>
          <p:nvPr/>
        </p:nvSpPr>
        <p:spPr bwMode="invGray">
          <a:xfrm>
            <a:off x="5052060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3" name="Rectangle 304"/>
          <p:cNvSpPr>
            <a:spLocks noChangeArrowheads="1"/>
          </p:cNvSpPr>
          <p:nvPr/>
        </p:nvSpPr>
        <p:spPr bwMode="invGray">
          <a:xfrm>
            <a:off x="4040506" y="5720716"/>
            <a:ext cx="487680" cy="329564"/>
          </a:xfrm>
          <a:prstGeom prst="rect">
            <a:avLst/>
          </a:prstGeom>
          <a:solidFill>
            <a:srgbClr val="D1081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4" name="Rectangle 305"/>
          <p:cNvSpPr>
            <a:spLocks noChangeArrowheads="1"/>
          </p:cNvSpPr>
          <p:nvPr/>
        </p:nvSpPr>
        <p:spPr bwMode="invGray">
          <a:xfrm>
            <a:off x="3535680" y="5720716"/>
            <a:ext cx="487680" cy="329564"/>
          </a:xfrm>
          <a:prstGeom prst="rect">
            <a:avLst/>
          </a:prstGeom>
          <a:solidFill>
            <a:srgbClr val="D10811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5" name="Rectangle 307"/>
          <p:cNvSpPr>
            <a:spLocks noChangeArrowheads="1"/>
          </p:cNvSpPr>
          <p:nvPr/>
        </p:nvSpPr>
        <p:spPr bwMode="invGray">
          <a:xfrm>
            <a:off x="2527936" y="5720716"/>
            <a:ext cx="487680" cy="329564"/>
          </a:xfrm>
          <a:prstGeom prst="rect">
            <a:avLst/>
          </a:prstGeom>
          <a:solidFill>
            <a:srgbClr val="D10811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6" name="Rectangle 311"/>
          <p:cNvSpPr>
            <a:spLocks noChangeArrowheads="1"/>
          </p:cNvSpPr>
          <p:nvPr/>
        </p:nvSpPr>
        <p:spPr bwMode="invGray">
          <a:xfrm>
            <a:off x="1363980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7" name="Rectangle 312"/>
          <p:cNvSpPr>
            <a:spLocks noChangeArrowheads="1"/>
          </p:cNvSpPr>
          <p:nvPr/>
        </p:nvSpPr>
        <p:spPr bwMode="invGray">
          <a:xfrm>
            <a:off x="13134976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8" name="Rectangle 314"/>
          <p:cNvSpPr>
            <a:spLocks noChangeArrowheads="1"/>
          </p:cNvSpPr>
          <p:nvPr/>
        </p:nvSpPr>
        <p:spPr bwMode="invGray">
          <a:xfrm>
            <a:off x="1212342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29" name="Rectangle 315"/>
          <p:cNvSpPr>
            <a:spLocks noChangeArrowheads="1"/>
          </p:cNvSpPr>
          <p:nvPr/>
        </p:nvSpPr>
        <p:spPr bwMode="invGray">
          <a:xfrm>
            <a:off x="11618596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0" name="Rectangle 317"/>
          <p:cNvSpPr>
            <a:spLocks noChangeArrowheads="1"/>
          </p:cNvSpPr>
          <p:nvPr/>
        </p:nvSpPr>
        <p:spPr bwMode="invGray">
          <a:xfrm>
            <a:off x="10607040" y="5720716"/>
            <a:ext cx="487680" cy="329564"/>
          </a:xfrm>
          <a:prstGeom prst="rect">
            <a:avLst/>
          </a:prstGeom>
          <a:solidFill>
            <a:srgbClr val="D1081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1" name="Rectangle 318"/>
          <p:cNvSpPr>
            <a:spLocks noChangeArrowheads="1"/>
          </p:cNvSpPr>
          <p:nvPr/>
        </p:nvSpPr>
        <p:spPr bwMode="invGray">
          <a:xfrm>
            <a:off x="10104120" y="5720716"/>
            <a:ext cx="487680" cy="329564"/>
          </a:xfrm>
          <a:prstGeom prst="rect">
            <a:avLst/>
          </a:prstGeom>
          <a:solidFill>
            <a:srgbClr val="D108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2" name="Rectangle 321"/>
          <p:cNvSpPr>
            <a:spLocks noChangeArrowheads="1"/>
          </p:cNvSpPr>
          <p:nvPr/>
        </p:nvSpPr>
        <p:spPr bwMode="invGray">
          <a:xfrm>
            <a:off x="8587740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3" name="Rectangle 323"/>
          <p:cNvSpPr>
            <a:spLocks noChangeArrowheads="1"/>
          </p:cNvSpPr>
          <p:nvPr/>
        </p:nvSpPr>
        <p:spPr bwMode="invGray">
          <a:xfrm>
            <a:off x="7576186" y="5720716"/>
            <a:ext cx="487680" cy="329564"/>
          </a:xfrm>
          <a:prstGeom prst="rect">
            <a:avLst/>
          </a:prstGeom>
          <a:solidFill>
            <a:srgbClr val="D10811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34" name="Rectangle 40"/>
          <p:cNvSpPr/>
          <p:nvPr/>
        </p:nvSpPr>
        <p:spPr bwMode="white">
          <a:xfrm>
            <a:off x="0" y="2217420"/>
            <a:ext cx="14630400" cy="351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10" tIns="65305" rIns="130610" bIns="65305" anchor="ctr"/>
          <a:lstStyle/>
          <a:p>
            <a:pPr algn="ctr">
              <a:defRPr/>
            </a:pPr>
            <a:endParaRPr lang="en-US" sz="3120"/>
          </a:p>
        </p:txBody>
      </p:sp>
      <p:sp>
        <p:nvSpPr>
          <p:cNvPr id="35" name="TextBox 48"/>
          <p:cNvSpPr txBox="1"/>
          <p:nvPr userDrawn="1"/>
        </p:nvSpPr>
        <p:spPr>
          <a:xfrm>
            <a:off x="731520" y="7825545"/>
            <a:ext cx="2621789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defTabSz="13060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2015 Avaya Inc. All rights reserved.</a:t>
            </a:r>
          </a:p>
        </p:txBody>
      </p:sp>
      <p:sp>
        <p:nvSpPr>
          <p:cNvPr id="36" name="TextBox 49"/>
          <p:cNvSpPr txBox="1"/>
          <p:nvPr userDrawn="1"/>
        </p:nvSpPr>
        <p:spPr>
          <a:xfrm>
            <a:off x="13463587" y="7858884"/>
            <a:ext cx="435293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A4CE97CC-618B-2E4F-B4FE-1591934A6A72}" type="slidenum">
              <a:rPr lang="en-US" sz="1100">
                <a:solidFill>
                  <a:srgbClr val="8F8F8F"/>
                </a:solidFill>
                <a:ea typeface="宋体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pic>
        <p:nvPicPr>
          <p:cNvPr id="37" name="Picture 50" descr="avaya_r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56770" y="840106"/>
            <a:ext cx="1447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2556662"/>
            <a:ext cx="10792358" cy="2435962"/>
          </a:xfrm>
        </p:spPr>
        <p:txBody>
          <a:bodyPr anchor="ctr"/>
          <a:lstStyle>
            <a:lvl1pPr algn="r">
              <a:defRPr sz="35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9"/>
            <a:ext cx="10792358" cy="571823"/>
          </a:xfrm>
        </p:spPr>
        <p:txBody>
          <a:bodyPr anchor="b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400">
                <a:solidFill>
                  <a:schemeClr val="tx1"/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900" i="1">
                <a:solidFill>
                  <a:schemeClr val="tx1"/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0903-47A6-419A-A235-56C96EEC252B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346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737360"/>
            <a:ext cx="6461760" cy="566928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737360"/>
            <a:ext cx="6461760" cy="566928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94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0"/>
            <a:ext cx="6464302" cy="901066"/>
          </a:xfrm>
        </p:spPr>
        <p:txBody>
          <a:bodyPr anchor="b"/>
          <a:lstStyle>
            <a:lvl1pPr marL="0" indent="0">
              <a:buNone/>
              <a:defRPr sz="3100" b="0">
                <a:solidFill>
                  <a:schemeClr val="accent1"/>
                </a:solidFill>
              </a:defRPr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6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58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2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43200"/>
            <a:ext cx="6464302" cy="466344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737360"/>
            <a:ext cx="6466840" cy="901066"/>
          </a:xfrm>
        </p:spPr>
        <p:txBody>
          <a:bodyPr anchor="b"/>
          <a:lstStyle>
            <a:lvl1pPr marL="0" indent="0">
              <a:buNone/>
              <a:defRPr sz="3100" b="0">
                <a:solidFill>
                  <a:schemeClr val="accent1"/>
                </a:solidFill>
              </a:defRPr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6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58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2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743200"/>
            <a:ext cx="6466840" cy="466344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683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17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54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86000"/>
            <a:ext cx="13167360" cy="512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3100"/>
            </a:lvl2pPr>
            <a:lvl3pPr>
              <a:spcBef>
                <a:spcPts val="0"/>
              </a:spcBef>
              <a:buNone/>
              <a:defRPr sz="3100"/>
            </a:lvl3pPr>
            <a:lvl4pPr>
              <a:spcBef>
                <a:spcPts val="0"/>
              </a:spcBef>
              <a:buNone/>
              <a:defRPr sz="3100"/>
            </a:lvl4pPr>
            <a:lvl5pPr>
              <a:spcBef>
                <a:spcPts val="0"/>
              </a:spcBef>
              <a:buNone/>
              <a:defRPr sz="3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2604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10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9"/>
            <a:ext cx="13167360" cy="100584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37360"/>
            <a:ext cx="13167360" cy="512064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7406640"/>
            <a:ext cx="13167360" cy="274320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6" indent="0">
              <a:buNone/>
              <a:defRPr sz="1200"/>
            </a:lvl4pPr>
            <a:lvl5pPr marL="2612128" indent="0">
              <a:buNone/>
              <a:defRPr sz="1200"/>
            </a:lvl5pPr>
            <a:lvl6pPr marL="3265158" indent="0">
              <a:buNone/>
              <a:defRPr sz="1200"/>
            </a:lvl6pPr>
            <a:lvl7pPr marL="3918191" indent="0">
              <a:buNone/>
              <a:defRPr sz="1200"/>
            </a:lvl7pPr>
            <a:lvl8pPr marL="4571222" indent="0">
              <a:buNone/>
              <a:defRPr sz="1200"/>
            </a:lvl8pPr>
            <a:lvl9pPr marL="522425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225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9"/>
            <a:ext cx="13167360" cy="100584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8298556" y="1920241"/>
            <a:ext cx="5348490" cy="4547048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Autofit/>
          </a:bodyPr>
          <a:lstStyle>
            <a:lvl1pPr marL="0" indent="0" algn="ctr">
              <a:buNone/>
              <a:defRPr sz="29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6" indent="0">
              <a:buNone/>
              <a:defRPr sz="2900"/>
            </a:lvl4pPr>
            <a:lvl5pPr marL="2612128" indent="0">
              <a:buNone/>
              <a:defRPr sz="2900"/>
            </a:lvl5pPr>
            <a:lvl6pPr marL="3265158" indent="0">
              <a:buNone/>
              <a:defRPr sz="2900"/>
            </a:lvl6pPr>
            <a:lvl7pPr marL="3918191" indent="0">
              <a:buNone/>
              <a:defRPr sz="2900"/>
            </a:lvl7pPr>
            <a:lvl8pPr marL="4571222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37360"/>
            <a:ext cx="6827520" cy="566928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6" indent="0">
              <a:buNone/>
              <a:defRPr sz="1200"/>
            </a:lvl4pPr>
            <a:lvl5pPr marL="2612128" indent="0">
              <a:buNone/>
              <a:defRPr sz="1200"/>
            </a:lvl5pPr>
            <a:lvl6pPr marL="3265158" indent="0">
              <a:buNone/>
              <a:defRPr sz="1200"/>
            </a:lvl6pPr>
            <a:lvl7pPr marL="3918191" indent="0">
              <a:buNone/>
              <a:defRPr sz="1200"/>
            </a:lvl7pPr>
            <a:lvl8pPr marL="4571222" indent="0">
              <a:buNone/>
              <a:defRPr sz="1200"/>
            </a:lvl8pPr>
            <a:lvl9pPr marL="522425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869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1737360"/>
            <a:ext cx="6949440" cy="566928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8295437" y="1920240"/>
            <a:ext cx="5354726" cy="4542739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algn="ctr">
              <a:buNone/>
              <a:defRPr sz="29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730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663440"/>
            <a:ext cx="6217920" cy="274320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725591" indent="-310644">
              <a:defRPr sz="2300"/>
            </a:lvl2pPr>
            <a:lvl3pPr marL="1140539" indent="-249422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7802880" y="1920240"/>
            <a:ext cx="5852160" cy="2468880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algn="ctr">
              <a:buNone/>
              <a:defRPr sz="29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559040" y="4663440"/>
            <a:ext cx="6339840" cy="274320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809488" indent="-312912">
              <a:defRPr sz="23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962936" y="1920240"/>
            <a:ext cx="5852160" cy="2468880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algn="ctr">
              <a:buNone/>
              <a:defRPr sz="29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806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389120"/>
            <a:ext cx="3877056" cy="301752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809488" indent="-312912">
              <a:defRPr sz="23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41258" y="4389120"/>
            <a:ext cx="3877056" cy="301752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809488" indent="-312912">
              <a:defRPr sz="23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1012587" y="1920243"/>
            <a:ext cx="3520438" cy="2132572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tabLst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552237" y="1920240"/>
            <a:ext cx="3525926" cy="2128723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10103771" y="1920241"/>
            <a:ext cx="3519290" cy="2131877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927773" y="4389120"/>
            <a:ext cx="3877056" cy="301752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809488" indent="-312912">
              <a:defRPr sz="23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883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59246" y="4389120"/>
            <a:ext cx="3749332" cy="30175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  <a:lvl2pPr marL="0" indent="0">
              <a:buNone/>
              <a:defRPr sz="26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468985" y="4389120"/>
            <a:ext cx="3749332" cy="30175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  <a:lvl2pPr marL="0" indent="0">
              <a:buNone/>
              <a:defRPr sz="26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10055500" y="4389120"/>
            <a:ext cx="3749332" cy="30175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  <a:lvl2pPr marL="0" indent="0">
              <a:buNone/>
              <a:defRPr sz="26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1012587" y="1920243"/>
            <a:ext cx="3520438" cy="2132572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tabLst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552237" y="1920240"/>
            <a:ext cx="3525926" cy="2128723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10103771" y="1920241"/>
            <a:ext cx="3519290" cy="2131877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923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On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389120"/>
            <a:ext cx="13167360" cy="3017520"/>
          </a:xfrm>
        </p:spPr>
        <p:txBody>
          <a:bodyPr>
            <a:noAutofit/>
          </a:bodyPr>
          <a:lstStyle>
            <a:lvl1pPr marL="331051" indent="-331051">
              <a:defRPr sz="2600"/>
            </a:lvl1pPr>
            <a:lvl2pPr marL="809488" indent="-312912">
              <a:defRPr sz="2300"/>
            </a:lvl2pPr>
            <a:lvl3pPr marL="1306063" indent="-33105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1012587" y="1920243"/>
            <a:ext cx="3520438" cy="2132572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tabLst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552237" y="1920240"/>
            <a:ext cx="3525926" cy="2128723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10103771" y="1920241"/>
            <a:ext cx="3519290" cy="2131877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109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9"/>
            <a:ext cx="13167360" cy="100584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18349" y="2088809"/>
            <a:ext cx="9593706" cy="4604976"/>
          </a:xfrm>
          <a:ln w="152400">
            <a:solidFill>
              <a:schemeClr val="bg2"/>
            </a:solidFill>
            <a:miter lim="800000"/>
          </a:ln>
        </p:spPr>
        <p:txBody>
          <a:bodyPr tIns="261223" rtlCol="0">
            <a:noAutofit/>
          </a:bodyPr>
          <a:lstStyle>
            <a:lvl1pPr marL="0" indent="0" algn="ctr">
              <a:buNone/>
              <a:defRPr sz="34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6" indent="0">
              <a:buNone/>
              <a:defRPr sz="2900"/>
            </a:lvl4pPr>
            <a:lvl5pPr marL="2612128" indent="0">
              <a:buNone/>
              <a:defRPr sz="2900"/>
            </a:lvl5pPr>
            <a:lvl6pPr marL="3265158" indent="0">
              <a:buNone/>
              <a:defRPr sz="2900"/>
            </a:lvl6pPr>
            <a:lvl7pPr marL="3918191" indent="0">
              <a:buNone/>
              <a:defRPr sz="2900"/>
            </a:lvl7pPr>
            <a:lvl8pPr marL="4571222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644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3676" y="2529840"/>
            <a:ext cx="7751444" cy="281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36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72" y="2733347"/>
            <a:ext cx="11643467" cy="2435962"/>
          </a:xfrm>
        </p:spPr>
        <p:txBody>
          <a:bodyPr anchor="ctr"/>
          <a:lstStyle>
            <a:lvl1pPr algn="r">
              <a:defRPr sz="2800" b="0" i="0" cap="none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5"/>
            <a:ext cx="10792358" cy="571823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0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 anchor="t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0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55" y="7825310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16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2016 Avaya Inc. All rights reserved.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63275" y="7858837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2311218"/>
            <a:ext cx="14630400" cy="3280220"/>
            <a:chOff x="0" y="2311217"/>
            <a:chExt cx="14630400" cy="3280220"/>
          </a:xfrm>
        </p:grpSpPr>
        <p:pic>
          <p:nvPicPr>
            <p:cNvPr id="42" name="Picture 41" descr="LiquidLightExtended.jpg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410200"/>
              <a:ext cx="14630400" cy="181237"/>
            </a:xfrm>
            <a:prstGeom prst="rect">
              <a:avLst/>
            </a:prstGeom>
          </p:spPr>
        </p:pic>
        <p:pic>
          <p:nvPicPr>
            <p:cNvPr id="43" name="Picture 42" descr="LiquidLightExtended.jpg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311217"/>
              <a:ext cx="14630400" cy="181237"/>
            </a:xfrm>
            <a:prstGeom prst="rect">
              <a:avLst/>
            </a:prstGeom>
          </p:spPr>
        </p:pic>
      </p:grpSp>
      <p:pic>
        <p:nvPicPr>
          <p:cNvPr id="12" name="Picture 11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15" y="592386"/>
            <a:ext cx="2157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4746"/>
      </p:ext>
    </p:extLst>
  </p:cSld>
  <p:clrMapOvr>
    <a:masterClrMapping/>
  </p:clrMapOvr>
  <p:transition>
    <p:fade/>
  </p:transition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17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547280"/>
            <a:ext cx="3291840" cy="6859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47280"/>
            <a:ext cx="9631680" cy="6859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77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6795C285-0722-8845-BCFA-1E63B390BC13}" type="slidenum">
              <a:rPr lang="en-US" sz="1100">
                <a:solidFill>
                  <a:srgbClr val="8F8F8F"/>
                </a:solidFill>
                <a:ea typeface="宋体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098906" y="58102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kumimoji="1" lang="zh-CN" altLang="en-US" sz="3120" smtClean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4264640" y="44958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kumimoji="1" lang="zh-CN" altLang="en-US" sz="3120" smtClean="0"/>
          </a:p>
        </p:txBody>
      </p:sp>
      <p:sp>
        <p:nvSpPr>
          <p:cNvPr id="7" name="文本框 21"/>
          <p:cNvSpPr txBox="1">
            <a:spLocks noChangeArrowheads="1"/>
          </p:cNvSpPr>
          <p:nvPr userDrawn="1"/>
        </p:nvSpPr>
        <p:spPr bwMode="auto">
          <a:xfrm>
            <a:off x="3625216" y="7315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kumimoji="1" lang="zh-CN" altLang="en-US" sz="3120" smtClean="0"/>
          </a:p>
        </p:txBody>
      </p:sp>
      <p:sp>
        <p:nvSpPr>
          <p:cNvPr id="8" name="文本框 22"/>
          <p:cNvSpPr txBox="1">
            <a:spLocks noChangeArrowheads="1"/>
          </p:cNvSpPr>
          <p:nvPr userDrawn="1"/>
        </p:nvSpPr>
        <p:spPr bwMode="auto">
          <a:xfrm>
            <a:off x="12534901" y="714376"/>
            <a:ext cx="400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kumimoji="1" lang="zh-CN" altLang="en-US" sz="312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26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AD94927-DC08-0D41-8B5A-217D027A8297}" type="datetimeFigureOut">
              <a:rPr lang="zh-CN" altLang="en-US"/>
              <a:pPr>
                <a:defRPr/>
              </a:pPr>
              <a:t>17/12/20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lIns="109723" tIns="54862" rIns="109723" bIns="54862"/>
          <a:lstStyle>
            <a:lvl1pPr>
              <a:defRPr kumimoji="1"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3" tIns="54862" rIns="109723" bIns="54862"/>
          <a:lstStyle>
            <a:lvl1pPr>
              <a:defRPr kumimoji="1">
                <a:ea typeface="宋体" charset="0"/>
              </a:defRPr>
            </a:lvl1pPr>
          </a:lstStyle>
          <a:p>
            <a:pPr>
              <a:defRPr/>
            </a:pPr>
            <a:fld id="{065CEF42-A719-ED47-AD30-5778AC4C7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23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2"/>
          <p:cNvCxnSpPr/>
          <p:nvPr userDrawn="1"/>
        </p:nvCxnSpPr>
        <p:spPr>
          <a:xfrm>
            <a:off x="1331596" y="1436370"/>
            <a:ext cx="1260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474271" y="503319"/>
            <a:ext cx="12060852" cy="474853"/>
          </a:xfrm>
        </p:spPr>
        <p:txBody>
          <a:bodyPr/>
          <a:lstStyle>
            <a:lvl1pPr>
              <a:defRPr lang="zh-CN" altLang="en-US" sz="2880" b="1" kern="1200" dirty="0">
                <a:solidFill>
                  <a:prstClr val="blac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/>
          </p:nvPr>
        </p:nvSpPr>
        <p:spPr>
          <a:xfrm>
            <a:off x="1474273" y="1011102"/>
            <a:ext cx="12061412" cy="38683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576512" y="670635"/>
            <a:ext cx="672464" cy="588644"/>
          </a:xfrm>
        </p:spPr>
        <p:txBody>
          <a:bodyPr/>
          <a:lstStyle>
            <a:lvl1pPr marL="0" indent="0" algn="l" defTabSz="1097236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zh-CN" altLang="en-US" sz="192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00570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quidLightExtend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6366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/>
          <p:nvPr/>
        </p:nvSpPr>
        <p:spPr>
          <a:xfrm>
            <a:off x="2653665" y="7825539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rights reserved.</a:t>
            </a:r>
          </a:p>
        </p:txBody>
      </p:sp>
      <p:pic>
        <p:nvPicPr>
          <p:cNvPr id="6" name="Picture 3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8300" y="470536"/>
            <a:ext cx="2158366" cy="62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/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6304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 phot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quidLightExtend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6366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1950720" y="7825539"/>
            <a:ext cx="2512809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 reserved</a:t>
            </a:r>
          </a:p>
        </p:txBody>
      </p:sp>
      <p:pic>
        <p:nvPicPr>
          <p:cNvPr id="6" name="Picture 8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8300" y="470536"/>
            <a:ext cx="2158366" cy="62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870" y="4114800"/>
            <a:ext cx="7974133" cy="1638605"/>
          </a:xfrm>
        </p:spPr>
        <p:txBody>
          <a:bodyPr/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5117" y="5852160"/>
            <a:ext cx="7974133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2266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or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LiquidLightExtend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757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810" y="394336"/>
            <a:ext cx="2150746" cy="6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6"/>
          <p:cNvSpPr txBox="1"/>
          <p:nvPr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 defTabSz="1097236">
              <a:lnSpc>
                <a:spcPct val="90000"/>
              </a:lnSpc>
              <a:defRPr/>
            </a:pPr>
            <a:fld id="{ED74931E-0971-624B-8DEC-37212714CC5A}" type="slidenum">
              <a:rPr lang="en-US" sz="1100">
                <a:solidFill>
                  <a:srgbClr val="8F8F8F"/>
                </a:solidFill>
                <a:ea typeface="宋体" charset="0"/>
              </a:rPr>
              <a:pPr algn="r" defTabSz="1097236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2653665" y="7825539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rights reserved.</a:t>
            </a:r>
          </a:p>
        </p:txBody>
      </p:sp>
      <p:sp>
        <p:nvSpPr>
          <p:cNvPr id="54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65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12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 defTabSz="1097236">
              <a:lnSpc>
                <a:spcPct val="90000"/>
              </a:lnSpc>
              <a:defRPr/>
            </a:pPr>
            <a:fld id="{D03CE81D-1B3D-2F43-9C13-C5085DEA7654}" type="slidenum">
              <a:rPr lang="en-US" sz="1100">
                <a:solidFill>
                  <a:srgbClr val="8F8F8F"/>
                </a:solidFill>
                <a:ea typeface="宋体" charset="0"/>
              </a:rPr>
              <a:pPr algn="r" defTabSz="1097236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621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86000"/>
            <a:ext cx="13167360" cy="512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3100"/>
            </a:lvl2pPr>
            <a:lvl3pPr>
              <a:spcBef>
                <a:spcPts val="0"/>
              </a:spcBef>
              <a:buNone/>
              <a:defRPr sz="3100"/>
            </a:lvl3pPr>
            <a:lvl4pPr>
              <a:spcBef>
                <a:spcPts val="0"/>
              </a:spcBef>
              <a:buNone/>
              <a:defRPr sz="3100"/>
            </a:lvl4pPr>
            <a:lvl5pPr>
              <a:spcBef>
                <a:spcPts val="0"/>
              </a:spcBef>
              <a:buNone/>
              <a:defRPr sz="3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4208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LiquidLightExtended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46053"/>
            <a:ext cx="14630400" cy="3639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93" y="2847657"/>
            <a:ext cx="11687146" cy="2435962"/>
          </a:xfrm>
        </p:spPr>
        <p:txBody>
          <a:bodyPr anchor="ctr"/>
          <a:lstStyle>
            <a:lvl1pPr algn="r">
              <a:defRPr sz="3200" b="0" i="0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5"/>
            <a:ext cx="10792358" cy="571823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0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 anchor="t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0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63275" y="7858837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955" y="7825310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16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2016 Avaya Inc. All rights reserved.</a:t>
            </a:r>
          </a:p>
        </p:txBody>
      </p:sp>
      <p:pic>
        <p:nvPicPr>
          <p:cNvPr id="11" name="Picture 10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802" y="612563"/>
            <a:ext cx="2157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4659"/>
      </p:ext>
    </p:extLst>
  </p:cSld>
  <p:clrMapOvr>
    <a:masterClrMapping/>
  </p:clrMapOvr>
  <p:transition>
    <p:fade/>
  </p:transition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/>
          <p:cNvSpPr txBox="1"/>
          <p:nvPr/>
        </p:nvSpPr>
        <p:spPr>
          <a:xfrm>
            <a:off x="581025" y="7825539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rights reserved.</a:t>
            </a:r>
          </a:p>
        </p:txBody>
      </p:sp>
      <p:sp>
        <p:nvSpPr>
          <p:cNvPr id="6" name="TextBox 49"/>
          <p:cNvSpPr txBox="1"/>
          <p:nvPr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 defTabSz="1097236">
              <a:lnSpc>
                <a:spcPct val="90000"/>
              </a:lnSpc>
              <a:defRPr/>
            </a:pPr>
            <a:fld id="{D14192FB-758D-984F-9BDB-BAC8F695B43F}" type="slidenum">
              <a:rPr lang="en-US" sz="1100">
                <a:solidFill>
                  <a:srgbClr val="8F8F8F"/>
                </a:solidFill>
                <a:ea typeface="宋体" charset="0"/>
              </a:rPr>
              <a:pPr algn="r" defTabSz="1097236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0" y="2310766"/>
            <a:ext cx="14630400" cy="3280410"/>
            <a:chOff x="0" y="2311217"/>
            <a:chExt cx="14630400" cy="3280220"/>
          </a:xfrm>
        </p:grpSpPr>
        <p:pic>
          <p:nvPicPr>
            <p:cNvPr id="8" name="Picture 41" descr="LiquidLightExtended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10200"/>
              <a:ext cx="14630400" cy="18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2" descr="LiquidLightExtended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11217"/>
              <a:ext cx="14630400" cy="18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1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" y="592456"/>
            <a:ext cx="2158366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73" y="2733347"/>
            <a:ext cx="11643467" cy="2435962"/>
          </a:xfrm>
        </p:spPr>
        <p:txBody>
          <a:bodyPr anchor="ctr"/>
          <a:lstStyle>
            <a:lvl1pPr algn="r">
              <a:defRPr sz="2800" b="0" i="0" cap="none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6"/>
            <a:ext cx="10792358" cy="571823"/>
          </a:xfrm>
        </p:spPr>
        <p:txBody>
          <a:bodyPr anchor="b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05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3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4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05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3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4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872315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LiquidLightExtende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45996"/>
            <a:ext cx="14630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9"/>
          <p:cNvSpPr txBox="1"/>
          <p:nvPr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 defTabSz="1097236">
              <a:lnSpc>
                <a:spcPct val="90000"/>
              </a:lnSpc>
              <a:defRPr/>
            </a:pPr>
            <a:fld id="{7981758F-20BB-5F41-8DB9-39ED43F1AC31}" type="slidenum">
              <a:rPr lang="en-US" sz="1100">
                <a:solidFill>
                  <a:srgbClr val="8F8F8F"/>
                </a:solidFill>
                <a:ea typeface="宋体" charset="0"/>
              </a:rPr>
              <a:pPr algn="r" defTabSz="1097236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581025" y="7825539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rights reserved.</a:t>
            </a:r>
          </a:p>
        </p:txBody>
      </p:sp>
      <p:pic>
        <p:nvPicPr>
          <p:cNvPr id="8" name="Picture 10" descr="AV_logo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946" y="613411"/>
            <a:ext cx="2158364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93" y="2847657"/>
            <a:ext cx="11687146" cy="2435962"/>
          </a:xfrm>
        </p:spPr>
        <p:txBody>
          <a:bodyPr anchor="ctr"/>
          <a:lstStyle>
            <a:lvl1pPr algn="r">
              <a:defRPr sz="3200" b="0" i="0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6"/>
            <a:ext cx="10792358" cy="571823"/>
          </a:xfrm>
        </p:spPr>
        <p:txBody>
          <a:bodyPr anchor="b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05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3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4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05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3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4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981718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737360"/>
            <a:ext cx="6461760" cy="5669280"/>
          </a:xfrm>
        </p:spPr>
        <p:txBody>
          <a:bodyPr/>
          <a:lstStyle>
            <a:lvl1pPr marL="522446" indent="-522446">
              <a:buClr>
                <a:schemeClr val="accent1"/>
              </a:buClr>
              <a:buFont typeface="Webdings" charset="2"/>
              <a:buChar char="4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737360"/>
            <a:ext cx="6461760" cy="5669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204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0"/>
            <a:ext cx="6464302" cy="901066"/>
          </a:xfrm>
        </p:spPr>
        <p:txBody>
          <a:bodyPr anchor="b"/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058" indent="0">
              <a:buNone/>
              <a:defRPr sz="2900" b="1"/>
            </a:lvl2pPr>
            <a:lvl3pPr marL="1306116" indent="0">
              <a:buNone/>
              <a:defRPr sz="2600" b="1"/>
            </a:lvl3pPr>
            <a:lvl4pPr marL="1959175" indent="0">
              <a:buNone/>
              <a:defRPr sz="2300" b="1"/>
            </a:lvl4pPr>
            <a:lvl5pPr marL="2612232" indent="0">
              <a:buNone/>
              <a:defRPr sz="2300" b="1"/>
            </a:lvl5pPr>
            <a:lvl6pPr marL="3265290" indent="0">
              <a:buNone/>
              <a:defRPr sz="2300" b="1"/>
            </a:lvl6pPr>
            <a:lvl7pPr marL="3918347" indent="0">
              <a:buNone/>
              <a:defRPr sz="2300" b="1"/>
            </a:lvl7pPr>
            <a:lvl8pPr marL="4571405" indent="0">
              <a:buNone/>
              <a:defRPr sz="2300" b="1"/>
            </a:lvl8pPr>
            <a:lvl9pPr marL="522446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43200"/>
            <a:ext cx="6464302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737360"/>
            <a:ext cx="6466840" cy="901066"/>
          </a:xfrm>
        </p:spPr>
        <p:txBody>
          <a:bodyPr anchor="b"/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058" indent="0">
              <a:buNone/>
              <a:defRPr sz="2900" b="1"/>
            </a:lvl2pPr>
            <a:lvl3pPr marL="1306116" indent="0">
              <a:buNone/>
              <a:defRPr sz="2600" b="1"/>
            </a:lvl3pPr>
            <a:lvl4pPr marL="1959175" indent="0">
              <a:buNone/>
              <a:defRPr sz="2300" b="1"/>
            </a:lvl4pPr>
            <a:lvl5pPr marL="2612232" indent="0">
              <a:buNone/>
              <a:defRPr sz="2300" b="1"/>
            </a:lvl5pPr>
            <a:lvl6pPr marL="3265290" indent="0">
              <a:buNone/>
              <a:defRPr sz="2300" b="1"/>
            </a:lvl6pPr>
            <a:lvl7pPr marL="3918347" indent="0">
              <a:buNone/>
              <a:defRPr sz="2300" b="1"/>
            </a:lvl7pPr>
            <a:lvl8pPr marL="4571405" indent="0">
              <a:buNone/>
              <a:defRPr sz="2300" b="1"/>
            </a:lvl8pPr>
            <a:lvl9pPr marL="5224464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743200"/>
            <a:ext cx="646684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032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243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238575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79930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7717156"/>
            <a:ext cx="14630400" cy="5124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7236">
              <a:lnSpc>
                <a:spcPct val="9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3" name="Picture 5" descr="AV_logo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9626" y="3362326"/>
            <a:ext cx="5385434" cy="15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4714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37360"/>
            <a:ext cx="1316736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8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1737360"/>
            <a:ext cx="6949440" cy="566928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8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737360"/>
            <a:ext cx="6461760" cy="5669280"/>
          </a:xfrm>
        </p:spPr>
        <p:txBody>
          <a:bodyPr>
            <a:normAutofit/>
          </a:bodyPr>
          <a:lstStyle>
            <a:lvl1pPr marL="522467" indent="-522467">
              <a:buClr>
                <a:schemeClr val="accent1"/>
              </a:buClr>
              <a:buFont typeface="Webdings" charset="2"/>
              <a:buChar char="4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737360"/>
            <a:ext cx="6461760" cy="566928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2464"/>
      </p:ext>
    </p:extLst>
  </p:cSld>
  <p:clrMapOvr>
    <a:masterClrMapping/>
  </p:clrMapOvr>
  <p:transition>
    <p:fade/>
  </p:transition>
  <p:hf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663440"/>
            <a:ext cx="6217920" cy="2743200"/>
          </a:xfrm>
        </p:spPr>
        <p:txBody>
          <a:bodyPr>
            <a:noAutofit/>
          </a:bodyPr>
          <a:lstStyle>
            <a:lvl1pPr marL="331064" indent="-331064">
              <a:defRPr sz="2600"/>
            </a:lvl1pPr>
            <a:lvl2pPr marL="725618" indent="-310656">
              <a:defRPr sz="2300"/>
            </a:lvl2pPr>
            <a:lvl3pPr marL="1140584" indent="-249432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559040" y="4663440"/>
            <a:ext cx="6339840" cy="2743200"/>
          </a:xfrm>
        </p:spPr>
        <p:txBody>
          <a:bodyPr>
            <a:noAutofit/>
          </a:bodyPr>
          <a:lstStyle>
            <a:lvl1pPr marL="331064" indent="-331064">
              <a:defRPr sz="2600"/>
            </a:lvl1pPr>
            <a:lvl2pPr marL="809520" indent="-312924">
              <a:defRPr sz="2300"/>
            </a:lvl2pPr>
            <a:lvl3pPr marL="1306116" indent="-331064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6773139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389120"/>
            <a:ext cx="3877056" cy="3017520"/>
          </a:xfrm>
        </p:spPr>
        <p:txBody>
          <a:bodyPr>
            <a:noAutofit/>
          </a:bodyPr>
          <a:lstStyle>
            <a:lvl1pPr marL="331064" indent="-331064">
              <a:defRPr sz="2600"/>
            </a:lvl1pPr>
            <a:lvl2pPr marL="809520" indent="-312924">
              <a:defRPr sz="2300"/>
            </a:lvl2pPr>
            <a:lvl3pPr marL="1306116" indent="-331064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41258" y="4389120"/>
            <a:ext cx="3877056" cy="3017520"/>
          </a:xfrm>
        </p:spPr>
        <p:txBody>
          <a:bodyPr>
            <a:noAutofit/>
          </a:bodyPr>
          <a:lstStyle>
            <a:lvl1pPr marL="331064" indent="-331064">
              <a:defRPr sz="2600"/>
            </a:lvl1pPr>
            <a:lvl2pPr marL="809520" indent="-312924">
              <a:defRPr sz="2300"/>
            </a:lvl2pPr>
            <a:lvl3pPr marL="1306116" indent="-331064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927773" y="4389120"/>
            <a:ext cx="3877056" cy="3017520"/>
          </a:xfrm>
        </p:spPr>
        <p:txBody>
          <a:bodyPr>
            <a:noAutofit/>
          </a:bodyPr>
          <a:lstStyle>
            <a:lvl1pPr marL="331064" indent="-331064">
              <a:defRPr sz="2600"/>
            </a:lvl1pPr>
            <a:lvl2pPr marL="809520" indent="-312924">
              <a:defRPr sz="2300"/>
            </a:lvl2pPr>
            <a:lvl3pPr marL="1306116" indent="-331064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619699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18349" y="2088809"/>
            <a:ext cx="9593706" cy="4604976"/>
          </a:xfrm>
          <a:ln w="152400">
            <a:noFill/>
            <a:miter lim="800000"/>
          </a:ln>
        </p:spPr>
        <p:txBody>
          <a:bodyPr tIns="261244" rtlCol="0">
            <a:noAutofit/>
          </a:bodyPr>
          <a:lstStyle>
            <a:lvl1pPr marL="0" indent="0" algn="ctr">
              <a:buNone/>
              <a:defRPr sz="3400"/>
            </a:lvl1pPr>
            <a:lvl2pPr marL="653058" indent="0">
              <a:buNone/>
              <a:defRPr sz="4000"/>
            </a:lvl2pPr>
            <a:lvl3pPr marL="1306116" indent="0">
              <a:buNone/>
              <a:defRPr sz="3400"/>
            </a:lvl3pPr>
            <a:lvl4pPr marL="1959175" indent="0">
              <a:buNone/>
              <a:defRPr sz="2900"/>
            </a:lvl4pPr>
            <a:lvl5pPr marL="2612232" indent="0">
              <a:buNone/>
              <a:defRPr sz="2900"/>
            </a:lvl5pPr>
            <a:lvl6pPr marL="3265290" indent="0">
              <a:buNone/>
              <a:defRPr sz="2900"/>
            </a:lvl6pPr>
            <a:lvl7pPr marL="3918347" indent="0">
              <a:buNone/>
              <a:defRPr sz="2900"/>
            </a:lvl7pPr>
            <a:lvl8pPr marL="4571405" indent="0">
              <a:buNone/>
              <a:defRPr sz="2900"/>
            </a:lvl8pPr>
            <a:lvl9pPr marL="5224464" indent="0">
              <a:buNone/>
              <a:defRPr sz="29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73897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580" y="3358516"/>
            <a:ext cx="5349240" cy="152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93488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4166" y="7823899"/>
            <a:ext cx="2607749" cy="287068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2017 Avaya Inc. All rights reserved.</a:t>
            </a:r>
          </a:p>
        </p:txBody>
      </p:sp>
      <p:pic>
        <p:nvPicPr>
          <p:cNvPr id="4" name="Picture 3" descr="AV_logo_rg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249" y="471446"/>
            <a:ext cx="2157984" cy="621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400175" cy="822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605624"/>
      </p:ext>
    </p:extLst>
  </p:cSld>
  <p:clrMapOvr>
    <a:masterClrMapping/>
  </p:clrMapOvr>
  <p:transition>
    <p:fade/>
  </p:transition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 phot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868" y="4114800"/>
            <a:ext cx="7974133" cy="163860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5114" y="5852160"/>
            <a:ext cx="7974133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9831" y="7825309"/>
            <a:ext cx="2512809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2017 Avaya Inc. All right reserved</a:t>
            </a:r>
          </a:p>
        </p:txBody>
      </p:sp>
      <p:pic>
        <p:nvPicPr>
          <p:cNvPr id="9" name="Picture 8" descr="AV_logo_rg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249" y="471446"/>
            <a:ext cx="2157984" cy="621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400175" cy="822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710868"/>
      </p:ext>
    </p:extLst>
  </p:cSld>
  <p:clrMapOvr>
    <a:masterClrMapping/>
  </p:clrMapOvr>
  <p:transition>
    <p:fade/>
  </p:transition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or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4630400" cy="75866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380" y="394654"/>
            <a:ext cx="2151063" cy="61109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ctrTitle"/>
          </p:nvPr>
        </p:nvSpPr>
        <p:spPr>
          <a:xfrm>
            <a:off x="2691994" y="4114800"/>
            <a:ext cx="9743846" cy="1638605"/>
          </a:xfrm>
        </p:spPr>
        <p:txBody>
          <a:bodyPr>
            <a:noAutofit/>
          </a:bodyPr>
          <a:lstStyle>
            <a:lvl1pPr>
              <a:defRPr sz="36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/>
          </p:nvPr>
        </p:nvSpPr>
        <p:spPr>
          <a:xfrm>
            <a:off x="2682240" y="5852160"/>
            <a:ext cx="9743846" cy="1188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54166" y="7823899"/>
            <a:ext cx="2607749" cy="287068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2017 Avaya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8150432"/>
      </p:ext>
    </p:extLst>
  </p:cSld>
  <p:clrMapOvr>
    <a:masterClrMapping/>
  </p:clrMapOvr>
  <p:transition>
    <p:fade/>
  </p:transition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4573"/>
      </p:ext>
    </p:extLst>
  </p:cSld>
  <p:clrMapOvr>
    <a:masterClrMapping/>
  </p:clrMapOvr>
  <p:transition>
    <p:fade/>
  </p:transition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86000"/>
            <a:ext cx="13167360" cy="512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3100"/>
            </a:lvl2pPr>
            <a:lvl3pPr>
              <a:spcBef>
                <a:spcPts val="0"/>
              </a:spcBef>
              <a:buNone/>
              <a:defRPr sz="3100"/>
            </a:lvl3pPr>
            <a:lvl4pPr>
              <a:spcBef>
                <a:spcPts val="0"/>
              </a:spcBef>
              <a:buNone/>
              <a:defRPr sz="3100"/>
            </a:lvl4pPr>
            <a:lvl5pPr>
              <a:spcBef>
                <a:spcPts val="0"/>
              </a:spcBef>
              <a:buNone/>
              <a:defRPr sz="3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0566403"/>
      </p:ext>
    </p:extLst>
  </p:cSld>
  <p:clrMapOvr>
    <a:masterClrMapping/>
  </p:clrMapOvr>
  <p:transition>
    <p:fade/>
  </p:transition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71" y="2733346"/>
            <a:ext cx="11643467" cy="2435962"/>
          </a:xfrm>
        </p:spPr>
        <p:txBody>
          <a:bodyPr anchor="ctr"/>
          <a:lstStyle>
            <a:lvl1pPr algn="r">
              <a:defRPr sz="2800" b="0" i="0" cap="none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4"/>
            <a:ext cx="10792358" cy="571823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 anchor="t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56" y="7823899"/>
            <a:ext cx="2607749" cy="287068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2017 Avaya Inc. All rights reserved.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pic>
        <p:nvPicPr>
          <p:cNvPr id="12" name="Picture 11" descr="AV_logo_rg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15" y="592386"/>
            <a:ext cx="2157984" cy="621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300385"/>
            <a:ext cx="14630400" cy="200025"/>
          </a:xfrm>
          <a:prstGeom prst="rect">
            <a:avLst/>
          </a:prstGeom>
          <a:solidFill>
            <a:srgbClr val="DA291C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-4768" y="5381825"/>
            <a:ext cx="14630400" cy="200025"/>
          </a:xfrm>
          <a:prstGeom prst="rect">
            <a:avLst/>
          </a:prstGeom>
          <a:solidFill>
            <a:srgbClr val="DA291C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480677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0"/>
            <a:ext cx="6464302" cy="901066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084" indent="0">
              <a:buNone/>
              <a:defRPr sz="2900" b="1"/>
            </a:lvl2pPr>
            <a:lvl3pPr marL="1306168" indent="0">
              <a:buNone/>
              <a:defRPr sz="2600" b="1"/>
            </a:lvl3pPr>
            <a:lvl4pPr marL="1959253" indent="0">
              <a:buNone/>
              <a:defRPr sz="2300" b="1"/>
            </a:lvl4pPr>
            <a:lvl5pPr marL="2612336" indent="0">
              <a:buNone/>
              <a:defRPr sz="2300" b="1"/>
            </a:lvl5pPr>
            <a:lvl6pPr marL="3265421" indent="0">
              <a:buNone/>
              <a:defRPr sz="2300" b="1"/>
            </a:lvl6pPr>
            <a:lvl7pPr marL="3918504" indent="0">
              <a:buNone/>
              <a:defRPr sz="2300" b="1"/>
            </a:lvl7pPr>
            <a:lvl8pPr marL="4571588" indent="0">
              <a:buNone/>
              <a:defRPr sz="2300" b="1"/>
            </a:lvl8pPr>
            <a:lvl9pPr marL="5224673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43200"/>
            <a:ext cx="6464302" cy="46634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737360"/>
            <a:ext cx="6466840" cy="901066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084" indent="0">
              <a:buNone/>
              <a:defRPr sz="2900" b="1"/>
            </a:lvl2pPr>
            <a:lvl3pPr marL="1306168" indent="0">
              <a:buNone/>
              <a:defRPr sz="2600" b="1"/>
            </a:lvl3pPr>
            <a:lvl4pPr marL="1959253" indent="0">
              <a:buNone/>
              <a:defRPr sz="2300" b="1"/>
            </a:lvl4pPr>
            <a:lvl5pPr marL="2612336" indent="0">
              <a:buNone/>
              <a:defRPr sz="2300" b="1"/>
            </a:lvl5pPr>
            <a:lvl6pPr marL="3265421" indent="0">
              <a:buNone/>
              <a:defRPr sz="2300" b="1"/>
            </a:lvl6pPr>
            <a:lvl7pPr marL="3918504" indent="0">
              <a:buNone/>
              <a:defRPr sz="2300" b="1"/>
            </a:lvl7pPr>
            <a:lvl8pPr marL="4571588" indent="0">
              <a:buNone/>
              <a:defRPr sz="2300" b="1"/>
            </a:lvl8pPr>
            <a:lvl9pPr marL="5224673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743200"/>
            <a:ext cx="6466840" cy="46634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04"/>
      </p:ext>
    </p:extLst>
  </p:cSld>
  <p:clrMapOvr>
    <a:masterClrMapping/>
  </p:clrMapOvr>
  <p:transition>
    <p:fade/>
  </p:transition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243138"/>
            <a:ext cx="14630400" cy="36147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92" y="2847657"/>
            <a:ext cx="11687146" cy="2435962"/>
          </a:xfrm>
        </p:spPr>
        <p:txBody>
          <a:bodyPr anchor="ctr"/>
          <a:lstStyle>
            <a:lvl1pPr algn="r">
              <a:defRPr sz="3200" b="0" i="0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480" y="6429134"/>
            <a:ext cx="10792358" cy="571823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2316480" y="7009970"/>
            <a:ext cx="10792358" cy="457200"/>
          </a:xfrm>
        </p:spPr>
        <p:txBody>
          <a:bodyPr anchor="t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 i="1">
                <a:solidFill>
                  <a:schemeClr val="accent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956" y="7823899"/>
            <a:ext cx="2607749" cy="287068"/>
          </a:xfrm>
          <a:prstGeom prst="rect">
            <a:avLst/>
          </a:prstGeom>
          <a:noFill/>
        </p:spPr>
        <p:txBody>
          <a:bodyPr wrap="none" lIns="130622" tIns="65311" rIns="130622" bIns="65311" rtlCol="0" anchor="ctr">
            <a:spAutoFit/>
          </a:bodyPr>
          <a:lstStyle/>
          <a:p>
            <a:pPr marL="0" marR="0" indent="0" algn="l" defTabSz="1306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8F8F8F"/>
                </a:solidFill>
              </a:rPr>
              <a:t>© 2017 Avaya Inc. All rights reserved.</a:t>
            </a:r>
          </a:p>
        </p:txBody>
      </p:sp>
      <p:pic>
        <p:nvPicPr>
          <p:cNvPr id="11" name="Picture 10" descr="AV_logo_rg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801" y="612563"/>
            <a:ext cx="2157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4957"/>
      </p:ext>
    </p:extLst>
  </p:cSld>
  <p:clrMapOvr>
    <a:masterClrMapping/>
  </p:clrMapOvr>
  <p:transition>
    <p:fade/>
  </p:transition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737360"/>
            <a:ext cx="6461760" cy="5669280"/>
          </a:xfrm>
        </p:spPr>
        <p:txBody>
          <a:bodyPr>
            <a:normAutofit/>
          </a:bodyPr>
          <a:lstStyle>
            <a:lvl1pPr marL="522488" indent="-522488">
              <a:buClr>
                <a:schemeClr val="accent1"/>
              </a:buClr>
              <a:buFont typeface="Webdings" charset="2"/>
              <a:buChar char="4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737360"/>
            <a:ext cx="6461760" cy="566928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1617"/>
      </p:ext>
    </p:extLst>
  </p:cSld>
  <p:clrMapOvr>
    <a:masterClrMapping/>
  </p:clrMapOvr>
  <p:transition>
    <p:fade/>
  </p:transition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0"/>
            <a:ext cx="6464301" cy="901066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43200"/>
            <a:ext cx="6464301" cy="46634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737360"/>
            <a:ext cx="6466840" cy="901066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chemeClr val="accent1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743200"/>
            <a:ext cx="6466840" cy="46634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413"/>
      </p:ext>
    </p:extLst>
  </p:cSld>
  <p:clrMapOvr>
    <a:masterClrMapping/>
  </p:clrMapOvr>
  <p:transition>
    <p:fade/>
  </p:transition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887"/>
      </p:ext>
    </p:extLst>
  </p:cSld>
  <p:clrMapOvr>
    <a:masterClrMapping/>
  </p:clrMapOvr>
  <p:transition>
    <p:fade/>
  </p:transition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520" y="1554480"/>
            <a:ext cx="13167360" cy="5486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4353597"/>
      </p:ext>
    </p:extLst>
  </p:cSld>
  <p:clrMapOvr>
    <a:masterClrMapping/>
  </p:clrMapOvr>
  <p:transition>
    <p:fade/>
  </p:transition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38004"/>
      </p:ext>
    </p:extLst>
  </p:cSld>
  <p:clrMapOvr>
    <a:masterClrMapping/>
  </p:clrMapOvr>
  <p:transition>
    <p:fade/>
  </p:transition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17817"/>
            <a:ext cx="14630400" cy="51178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  <p:pic>
        <p:nvPicPr>
          <p:cNvPr id="6" name="Picture 5" descr="AV_logo_rg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532" y="3361674"/>
            <a:ext cx="5385353" cy="15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599"/>
      </p:ext>
    </p:extLst>
  </p:cSld>
  <p:clrMapOvr>
    <a:masterClrMapping/>
  </p:clrMapOvr>
  <p:transition>
    <p:fade/>
  </p:transition>
  <p:hf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37360"/>
            <a:ext cx="13167360" cy="51206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61"/>
      </p:ext>
    </p:extLst>
  </p:cSld>
  <p:clrMapOvr>
    <a:masterClrMapping/>
  </p:clrMapOvr>
  <p:transition>
    <p:fade/>
  </p:transition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1737360"/>
            <a:ext cx="6949440" cy="566928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857"/>
      </p:ext>
    </p:extLst>
  </p:cSld>
  <p:clrMapOvr>
    <a:masterClrMapping/>
  </p:clrMapOvr>
  <p:transition>
    <p:fade/>
  </p:transition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1520" y="4663440"/>
            <a:ext cx="6217920" cy="2743200"/>
          </a:xfrm>
        </p:spPr>
        <p:txBody>
          <a:bodyPr>
            <a:noAutofit/>
          </a:bodyPr>
          <a:lstStyle>
            <a:lvl1pPr marL="331091" indent="-331091">
              <a:defRPr sz="2600"/>
            </a:lvl1pPr>
            <a:lvl2pPr marL="725678" indent="-310682">
              <a:defRPr sz="2300"/>
            </a:lvl2pPr>
            <a:lvl3pPr marL="1140676" indent="-249452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559040" y="4663440"/>
            <a:ext cx="6339840" cy="2743200"/>
          </a:xfrm>
        </p:spPr>
        <p:txBody>
          <a:bodyPr>
            <a:noAutofit/>
          </a:bodyPr>
          <a:lstStyle>
            <a:lvl1pPr marL="331091" indent="-331091">
              <a:defRPr sz="2600"/>
            </a:lvl1pPr>
            <a:lvl2pPr marL="809585" indent="-312949">
              <a:defRPr sz="2300"/>
            </a:lvl2pPr>
            <a:lvl3pPr marL="1306220" indent="-331091"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192918006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theme" Target="../theme/theme2.xml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4.xml"/><Relationship Id="rId25" Type="http://schemas.openxmlformats.org/officeDocument/2006/relationships/theme" Target="../theme/theme3.xml"/><Relationship Id="rId26" Type="http://schemas.openxmlformats.org/officeDocument/2006/relationships/image" Target="../media/image15.png"/><Relationship Id="rId1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21" Type="http://schemas.openxmlformats.org/officeDocument/2006/relationships/image" Target="../media/image1.jpeg"/><Relationship Id="rId22" Type="http://schemas.openxmlformats.org/officeDocument/2006/relationships/image" Target="../media/image19.jpeg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20" Type="http://schemas.openxmlformats.org/officeDocument/2006/relationships/theme" Target="../theme/theme5.xml"/><Relationship Id="rId21" Type="http://schemas.openxmlformats.org/officeDocument/2006/relationships/image" Target="../media/image21.jpeg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2"/>
            <a:ext cx="13167360" cy="566927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463275" y="7858837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pic>
        <p:nvPicPr>
          <p:cNvPr id="22" name="Picture 21" descr="LiquidLightExtended.jpg"/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4630400" cy="1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81" r:id="rId25"/>
    <p:sldLayoutId id="2147483671" r:id="rId26"/>
    <p:sldLayoutId id="2147483769" r:id="rId2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306168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tx2">
              <a:lumMod val="65000"/>
              <a:lumOff val="35000"/>
            </a:schemeClr>
          </a:solidFill>
          <a:latin typeface="Arial Black"/>
          <a:ea typeface="+mj-ea"/>
          <a:cs typeface="Arial Black"/>
        </a:defRPr>
      </a:lvl1pPr>
    </p:titleStyle>
    <p:bodyStyle>
      <a:lvl1pPr marL="522467" indent="-522467" algn="l" defTabSz="1306168" rtl="0" eaLnBrk="1" latinLnBrk="0" hangingPunct="1">
        <a:lnSpc>
          <a:spcPct val="90000"/>
        </a:lnSpc>
        <a:spcBef>
          <a:spcPts val="1714"/>
        </a:spcBef>
        <a:buClr>
          <a:schemeClr val="accent1"/>
        </a:buClr>
        <a:buFont typeface="Webdings" pitchFamily="18" charset="2"/>
        <a:buChar char="4"/>
        <a:defRPr sz="2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9626" indent="-326542" algn="l" defTabSz="1306168" rtl="0" eaLnBrk="1" latinLnBrk="0" hangingPunct="1">
        <a:lnSpc>
          <a:spcPct val="90000"/>
        </a:lnSpc>
        <a:spcBef>
          <a:spcPts val="1142"/>
        </a:spcBef>
        <a:buClr>
          <a:schemeClr val="accent2"/>
        </a:buClr>
        <a:buFont typeface="Arial" pitchFamily="34" charset="0"/>
        <a:buChar char="–"/>
        <a:defRPr sz="24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67402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089870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612336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134803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71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9738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205" indent="-326542" algn="l" defTabSz="1306168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84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68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53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36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421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04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8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73" algn="l" defTabSz="130616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719" tIns="54859" rIns="109719" bIns="548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719" tIns="54859" rIns="109719" bIns="54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931920" cy="438150"/>
          </a:xfrm>
          <a:prstGeom prst="rect">
            <a:avLst/>
          </a:prstGeom>
        </p:spPr>
        <p:txBody>
          <a:bodyPr vert="horz" lIns="109719" tIns="54859" rIns="109719" bIns="54859" rtlCol="0" anchor="ctr"/>
          <a:lstStyle>
            <a:lvl1pPr algn="l" defTabSz="1097147" latinLnBrk="0">
              <a:defRPr lang="zh-CN" sz="1400">
                <a:solidFill>
                  <a:prstClr val="black">
                    <a:tint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B902AACD-5676-494A-BF6F-42008ECB2616}" type="datetimeFigureOut">
              <a:rPr lang="bg-BG" altLang="zh-CN"/>
              <a:pPr>
                <a:defRPr/>
              </a:pPr>
              <a:t>20.12.17 г.</a:t>
            </a:fld>
            <a:endParaRPr lang="bg-B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77840" y="7627621"/>
            <a:ext cx="3474720" cy="438150"/>
          </a:xfrm>
          <a:prstGeom prst="rect">
            <a:avLst/>
          </a:prstGeom>
        </p:spPr>
        <p:txBody>
          <a:bodyPr vert="horz" lIns="109719" tIns="54859" rIns="109719" bIns="54859" rtlCol="0" anchor="ctr"/>
          <a:lstStyle>
            <a:lvl1pPr algn="ctr" defTabSz="1097147" latinLnBrk="0">
              <a:defRPr lang="zh-CN" sz="1400">
                <a:solidFill>
                  <a:prstClr val="black">
                    <a:tint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92640" y="7627621"/>
            <a:ext cx="3931920" cy="438150"/>
          </a:xfrm>
          <a:prstGeom prst="rect">
            <a:avLst/>
          </a:prstGeom>
        </p:spPr>
        <p:txBody>
          <a:bodyPr vert="horz" lIns="109719" tIns="54859" rIns="109719" bIns="54859" rtlCol="0" anchor="ctr"/>
          <a:lstStyle>
            <a:lvl1pPr algn="r" defTabSz="1097147" latinLnBrk="0">
              <a:defRPr lang="zh-CN" sz="1400">
                <a:solidFill>
                  <a:prstClr val="black">
                    <a:tint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B76129DF-548E-014C-8E58-4EE1C08B5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19" descr="avaya_logo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62436" y="118110"/>
            <a:ext cx="253365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0" descr="stripe-12-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74051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1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defTabSz="1095376" rtl="0" eaLnBrk="1" fontAlgn="base" hangingPunct="1">
        <a:spcBef>
          <a:spcPct val="0"/>
        </a:spcBef>
        <a:spcAft>
          <a:spcPct val="0"/>
        </a:spcAft>
        <a:defRPr lang="zh-CN" sz="516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1pPr>
      <a:lvl2pPr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2pPr>
      <a:lvl3pPr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3pPr>
      <a:lvl4pPr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4pPr>
      <a:lvl5pPr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5pPr>
      <a:lvl6pPr marL="548640"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6pPr>
      <a:lvl7pPr marL="1097280"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7pPr>
      <a:lvl8pPr marL="1645920"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8pPr>
      <a:lvl9pPr marL="2194560" algn="l" defTabSz="1095376" rtl="0" eaLnBrk="1" fontAlgn="base" hangingPunct="1">
        <a:spcBef>
          <a:spcPct val="0"/>
        </a:spcBef>
        <a:spcAft>
          <a:spcPct val="0"/>
        </a:spcAft>
        <a:defRPr sz="5160">
          <a:solidFill>
            <a:schemeClr val="tx1"/>
          </a:solidFill>
          <a:latin typeface="Microsoft YaHei UI" charset="0"/>
          <a:ea typeface="Microsoft YaHei UI" charset="0"/>
          <a:cs typeface="Microsoft YaHei UI" charset="0"/>
        </a:defRPr>
      </a:lvl9pPr>
    </p:titleStyle>
    <p:bodyStyle>
      <a:lvl1pPr marL="272416" indent="-272416" algn="l" defTabSz="1095376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336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1pPr>
      <a:lvl2pPr marL="821056" indent="-272416" algn="l" defTabSz="1095376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288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2pPr>
      <a:lvl3pPr marL="1369696" indent="-272416" algn="l" defTabSz="1095376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3pPr>
      <a:lvl4pPr marL="1918336" indent="-272416" algn="l" defTabSz="1095376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4pPr>
      <a:lvl5pPr marL="2466976" indent="-272416" algn="l" defTabSz="1095376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 charset="0"/>
        </a:defRPr>
      </a:lvl5pPr>
      <a:lvl6pPr marL="3017158" indent="-274288" algn="l" defTabSz="109714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32" indent="-274288" algn="l" defTabSz="109714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07" indent="-274288" algn="l" defTabSz="109714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80" indent="-274288" algn="l" defTabSz="109714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5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47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22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97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71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444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19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93" algn="l" defTabSz="1097147" rtl="0" eaLnBrk="1" latinLnBrk="0" hangingPunct="1"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ChangeArrowheads="1"/>
          </p:cNvSpPr>
          <p:nvPr/>
        </p:nvSpPr>
        <p:spPr bwMode="invGray">
          <a:xfrm>
            <a:off x="0" y="-9525"/>
            <a:ext cx="14630400" cy="440056"/>
          </a:xfrm>
          <a:prstGeom prst="rect">
            <a:avLst/>
          </a:prstGeom>
          <a:gradFill rotWithShape="1">
            <a:gsLst>
              <a:gs pos="0">
                <a:srgbClr val="91050F">
                  <a:alpha val="75999"/>
                </a:srgbClr>
              </a:gs>
              <a:gs pos="100000">
                <a:srgbClr val="D1081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invGray">
          <a:xfrm>
            <a:off x="9060180" y="-9526"/>
            <a:ext cx="624840" cy="4381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0" name="Rectangle 69"/>
          <p:cNvSpPr>
            <a:spLocks noChangeArrowheads="1"/>
          </p:cNvSpPr>
          <p:nvPr/>
        </p:nvSpPr>
        <p:spPr bwMode="invGray">
          <a:xfrm>
            <a:off x="8412480" y="-9526"/>
            <a:ext cx="624840" cy="4381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invGray">
          <a:xfrm>
            <a:off x="6469380" y="-9526"/>
            <a:ext cx="624840" cy="4381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invGray">
          <a:xfrm>
            <a:off x="5821680" y="-9526"/>
            <a:ext cx="626746" cy="4381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invGray">
          <a:xfrm>
            <a:off x="3882390" y="-9526"/>
            <a:ext cx="624840" cy="4381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invGray">
          <a:xfrm>
            <a:off x="3234690" y="-9526"/>
            <a:ext cx="624840" cy="4381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5" name="Rectangle 79"/>
          <p:cNvSpPr>
            <a:spLocks noChangeArrowheads="1"/>
          </p:cNvSpPr>
          <p:nvPr/>
        </p:nvSpPr>
        <p:spPr bwMode="invGray">
          <a:xfrm>
            <a:off x="1939290" y="-9526"/>
            <a:ext cx="624840" cy="4381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invGray">
          <a:xfrm>
            <a:off x="0" y="-9526"/>
            <a:ext cx="624840" cy="4381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30610" tIns="65305" rIns="130610" bIns="6530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20" kern="0" dirty="0">
              <a:solidFill>
                <a:sysClr val="windowText" lastClr="000000"/>
              </a:solidFill>
              <a:ea typeface="宋体" charset="0"/>
            </a:endParaRPr>
          </a:p>
        </p:txBody>
      </p:sp>
      <p:sp>
        <p:nvSpPr>
          <p:cNvPr id="63499" name="Rectangle 6"/>
          <p:cNvSpPr>
            <a:spLocks noChangeArrowheads="1"/>
          </p:cNvSpPr>
          <p:nvPr/>
        </p:nvSpPr>
        <p:spPr bwMode="invGray">
          <a:xfrm>
            <a:off x="0" y="-9525"/>
            <a:ext cx="14630400" cy="440056"/>
          </a:xfrm>
          <a:prstGeom prst="rect">
            <a:avLst/>
          </a:prstGeom>
          <a:gradFill rotWithShape="1">
            <a:gsLst>
              <a:gs pos="0">
                <a:srgbClr val="91050F">
                  <a:alpha val="75999"/>
                </a:srgbClr>
              </a:gs>
              <a:gs pos="100000">
                <a:srgbClr val="D1081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10" tIns="65305" rIns="130610" bIns="653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endParaRPr lang="zh-CN" altLang="zh-CN" sz="3120" smtClean="0"/>
          </a:p>
        </p:txBody>
      </p:sp>
      <p:sp>
        <p:nvSpPr>
          <p:cNvPr id="13324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521970"/>
            <a:ext cx="13167360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610" tIns="65305" rIns="130610" bIns="653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737360"/>
            <a:ext cx="13167360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610" tIns="65305" rIns="130610" bIns="65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0" y="7844791"/>
            <a:ext cx="1219200" cy="293370"/>
          </a:xfrm>
          <a:prstGeom prst="rect">
            <a:avLst/>
          </a:prstGeom>
        </p:spPr>
        <p:txBody>
          <a:bodyPr vert="horz" lIns="130610" tIns="65305" rIns="130610" bIns="6530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宋体" charset="0"/>
              </a:defRPr>
            </a:lvl1pPr>
          </a:lstStyle>
          <a:p>
            <a:pPr>
              <a:defRPr/>
            </a:pPr>
            <a:fld id="{537244B6-3751-4B0D-931E-A1EABE3AFAEE}" type="datetime1">
              <a:rPr lang="en-US"/>
              <a:pPr>
                <a:defRPr/>
              </a:pPr>
              <a:t>12/20/17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520" y="7825545"/>
            <a:ext cx="2621789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defTabSz="13060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2015 Avaya Inc. All rights reserved.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463587" y="7858884"/>
            <a:ext cx="435293" cy="284235"/>
          </a:xfrm>
          <a:prstGeom prst="rect">
            <a:avLst/>
          </a:prstGeom>
          <a:noFill/>
        </p:spPr>
        <p:txBody>
          <a:bodyPr wrap="none" lIns="130610" tIns="65305" rIns="130610" bIns="65305" anchor="ctr">
            <a:spAutoFit/>
          </a:bodyPr>
          <a:lstStyle/>
          <a:p>
            <a:pPr algn="r">
              <a:lnSpc>
                <a:spcPct val="90000"/>
              </a:lnSpc>
              <a:defRPr/>
            </a:pPr>
            <a:fld id="{0081B05D-4CA8-BB4F-95EE-9EFC4B028852}" type="slidenum">
              <a:rPr lang="en-US" sz="1100">
                <a:solidFill>
                  <a:srgbClr val="8F8F8F"/>
                </a:solidFill>
                <a:ea typeface="宋体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pic>
        <p:nvPicPr>
          <p:cNvPr id="13329" name="Picture 29" descr="avaya_white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6861" y="74296"/>
            <a:ext cx="1093470" cy="3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</p:sldLayoutIdLst>
  <p:transition>
    <p:fade/>
  </p:transition>
  <p:hf hdr="0" dt="0"/>
  <p:txStyles>
    <p:titleStyle>
      <a:lvl1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2pPr>
      <a:lvl3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3pPr>
      <a:lvl4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4pPr>
      <a:lvl5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5pPr>
      <a:lvl6pPr marL="54864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6pPr>
      <a:lvl7pPr marL="109728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7pPr>
      <a:lvl8pPr marL="164592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8pPr>
      <a:lvl9pPr marL="219456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chemeClr val="tx1"/>
          </a:solidFill>
          <a:latin typeface="Arial" charset="0"/>
        </a:defRPr>
      </a:lvl9pPr>
    </p:titleStyle>
    <p:bodyStyle>
      <a:lvl1pPr marL="521970" indent="-521970" algn="l" defTabSz="1304926" rtl="0" eaLnBrk="1" fontAlgn="base" hangingPunct="1">
        <a:lnSpc>
          <a:spcPct val="90000"/>
        </a:lnSpc>
        <a:spcBef>
          <a:spcPts val="1710"/>
        </a:spcBef>
        <a:spcAft>
          <a:spcPct val="0"/>
        </a:spcAft>
        <a:buClr>
          <a:schemeClr val="accent1"/>
        </a:buClr>
        <a:buFont typeface="Webdings" charset="2"/>
        <a:buChar char="4"/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979170" indent="-325756" algn="l" defTabSz="1304926" rtl="0" eaLnBrk="1" fontAlgn="base" hangingPunct="1">
        <a:lnSpc>
          <a:spcPct val="90000"/>
        </a:lnSpc>
        <a:spcBef>
          <a:spcPts val="1140"/>
        </a:spcBef>
        <a:spcAft>
          <a:spcPct val="0"/>
        </a:spcAft>
        <a:buClr>
          <a:schemeClr val="accent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65910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80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756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134554" indent="-326515" algn="l" defTabSz="1306063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77" indent="-326515" algn="l" defTabSz="1306063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9403" indent="-326515" algn="l" defTabSz="1306063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1829" indent="-326515" algn="l" defTabSz="1306063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6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5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521970"/>
            <a:ext cx="13167360" cy="1005840"/>
          </a:xfrm>
          <a:prstGeom prst="rect">
            <a:avLst/>
          </a:prstGeom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737360"/>
            <a:ext cx="13167360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28" name="TextBox 27"/>
          <p:cNvSpPr txBox="1"/>
          <p:nvPr/>
        </p:nvSpPr>
        <p:spPr>
          <a:xfrm>
            <a:off x="1826895" y="7825539"/>
            <a:ext cx="2621813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defTabSz="1306116">
              <a:lnSpc>
                <a:spcPct val="90000"/>
              </a:lnSpc>
              <a:defRPr/>
            </a:pPr>
            <a:r>
              <a:rPr lang="en-US" sz="1100" dirty="0">
                <a:solidFill>
                  <a:srgbClr val="8F8F8F"/>
                </a:solidFill>
                <a:ea typeface="宋体" charset="0"/>
              </a:rPr>
              <a:t>© 2017 Avaya Inc. All rights reserved.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463563" y="7858878"/>
            <a:ext cx="435317" cy="284247"/>
          </a:xfrm>
          <a:prstGeom prst="rect">
            <a:avLst/>
          </a:prstGeom>
          <a:noFill/>
        </p:spPr>
        <p:txBody>
          <a:bodyPr wrap="none" lIns="130622" tIns="65311" rIns="130622" bIns="65311" anchor="ctr">
            <a:spAutoFit/>
          </a:bodyPr>
          <a:lstStyle/>
          <a:p>
            <a:pPr algn="r" defTabSz="1097236">
              <a:lnSpc>
                <a:spcPct val="90000"/>
              </a:lnSpc>
              <a:defRPr/>
            </a:pPr>
            <a:fld id="{8AE4D006-AB87-4540-B1A7-A6C7928C118B}" type="slidenum">
              <a:rPr lang="en-US" sz="1100">
                <a:solidFill>
                  <a:srgbClr val="8F8F8F"/>
                </a:solidFill>
                <a:ea typeface="宋体" charset="0"/>
              </a:rPr>
              <a:pPr algn="r" defTabSz="1097236">
                <a:lnSpc>
                  <a:spcPct val="90000"/>
                </a:lnSpc>
                <a:defRPr/>
              </a:pPr>
              <a:t>‹#›</a:t>
            </a:fld>
            <a:endParaRPr lang="en-US" sz="1100" dirty="0">
              <a:solidFill>
                <a:srgbClr val="8F8F8F"/>
              </a:solidFill>
              <a:ea typeface="宋体" charset="0"/>
            </a:endParaRPr>
          </a:p>
        </p:txBody>
      </p:sp>
      <p:pic>
        <p:nvPicPr>
          <p:cNvPr id="38918" name="Picture 21" descr="LiquidLightExtended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18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8" descr="AV_logo_rgb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" y="7816216"/>
            <a:ext cx="1066800" cy="30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1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transition>
    <p:fade/>
  </p:transition>
  <p:txStyles>
    <p:titleStyle>
      <a:lvl1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 kern="1200" cap="all">
          <a:solidFill>
            <a:srgbClr val="595959"/>
          </a:solidFill>
          <a:latin typeface="Arial Black"/>
          <a:ea typeface="Arial Black" charset="0"/>
          <a:cs typeface="Arial Black"/>
        </a:defRPr>
      </a:lvl1pPr>
      <a:lvl2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2pPr>
      <a:lvl3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3pPr>
      <a:lvl4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4pPr>
      <a:lvl5pPr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5pPr>
      <a:lvl6pPr marL="54864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6pPr>
      <a:lvl7pPr marL="109728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7pPr>
      <a:lvl8pPr marL="164592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8pPr>
      <a:lvl9pPr marL="2194560" algn="l" defTabSz="13049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20">
          <a:solidFill>
            <a:srgbClr val="595959"/>
          </a:solidFill>
          <a:latin typeface="Arial Black" charset="0"/>
          <a:ea typeface="Arial Black" charset="0"/>
          <a:cs typeface="Arial Black" charset="0"/>
        </a:defRPr>
      </a:lvl9pPr>
    </p:titleStyle>
    <p:bodyStyle>
      <a:lvl1pPr marL="521970" indent="-521970" algn="l" defTabSz="1304926" rtl="0" eaLnBrk="1" fontAlgn="base" hangingPunct="1">
        <a:lnSpc>
          <a:spcPct val="90000"/>
        </a:lnSpc>
        <a:spcBef>
          <a:spcPts val="1710"/>
        </a:spcBef>
        <a:spcAft>
          <a:spcPct val="0"/>
        </a:spcAft>
        <a:buClr>
          <a:schemeClr val="accent1"/>
        </a:buClr>
        <a:buFont typeface="Webdings" charset="2"/>
        <a:buChar char="4"/>
        <a:defRPr sz="2760" kern="1200">
          <a:solidFill>
            <a:srgbClr val="595959"/>
          </a:solidFill>
          <a:latin typeface="+mn-lt"/>
          <a:ea typeface="+mn-ea"/>
          <a:cs typeface="+mn-cs"/>
        </a:defRPr>
      </a:lvl1pPr>
      <a:lvl2pPr marL="979170" indent="-325756" algn="l" defTabSz="1304926" rtl="0" eaLnBrk="1" fontAlgn="base" hangingPunct="1">
        <a:lnSpc>
          <a:spcPct val="90000"/>
        </a:lnSpc>
        <a:spcBef>
          <a:spcPts val="1140"/>
        </a:spcBef>
        <a:spcAft>
          <a:spcPct val="0"/>
        </a:spcAft>
        <a:buClr>
          <a:schemeClr val="accent2"/>
        </a:buClr>
        <a:buFont typeface="Arial" charset="0"/>
        <a:buChar char="–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1565910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920" kern="1200">
          <a:solidFill>
            <a:srgbClr val="595959"/>
          </a:solidFill>
          <a:latin typeface="+mn-lt"/>
          <a:ea typeface="+mn-ea"/>
          <a:cs typeface="+mn-cs"/>
        </a:defRPr>
      </a:lvl3pPr>
      <a:lvl4pPr marL="2089786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800" kern="1200">
          <a:solidFill>
            <a:srgbClr val="595959"/>
          </a:solidFill>
          <a:latin typeface="+mn-lt"/>
          <a:ea typeface="+mn-ea"/>
          <a:cs typeface="+mn-cs"/>
        </a:defRPr>
      </a:lvl4pPr>
      <a:lvl5pPr marL="2611756" indent="-325756" algn="l" defTabSz="1304926" rtl="0" eaLnBrk="1" fontAlgn="base" hangingPunct="1">
        <a:lnSpc>
          <a:spcPct val="90000"/>
        </a:lnSpc>
        <a:spcBef>
          <a:spcPts val="856"/>
        </a:spcBef>
        <a:spcAft>
          <a:spcPct val="0"/>
        </a:spcAft>
        <a:buClr>
          <a:schemeClr val="accent2"/>
        </a:buClr>
        <a:buFont typeface="Arial" charset="0"/>
        <a:buChar char="–"/>
        <a:defRPr sz="1800" kern="1200">
          <a:solidFill>
            <a:srgbClr val="595959"/>
          </a:solidFill>
          <a:latin typeface="+mn-lt"/>
          <a:ea typeface="+mn-ea"/>
          <a:cs typeface="+mn-cs"/>
        </a:defRPr>
      </a:lvl5pPr>
      <a:lvl6pPr marL="3134677" indent="-326528" algn="l" defTabSz="1306116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25" indent="-326528" algn="l" defTabSz="1306116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9571" indent="-326528" algn="l" defTabSz="1306116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016" indent="-326528" algn="l" defTabSz="1306116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58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16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75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232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90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347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405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464" algn="l" defTabSz="130611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521658"/>
            <a:ext cx="13167360" cy="100584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737361"/>
            <a:ext cx="13167360" cy="566927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463276" y="7858837"/>
            <a:ext cx="435316" cy="284247"/>
          </a:xfrm>
          <a:prstGeom prst="rect">
            <a:avLst/>
          </a:prstGeom>
          <a:noFill/>
        </p:spPr>
        <p:txBody>
          <a:bodyPr wrap="none" lIns="130622" tIns="65311" rIns="130622" bIns="65311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11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100" dirty="0" smtClean="0">
              <a:solidFill>
                <a:srgbClr val="8F8F8F"/>
              </a:solidFill>
            </a:endParaRPr>
          </a:p>
        </p:txBody>
      </p:sp>
      <p:pic>
        <p:nvPicPr>
          <p:cNvPr id="9" name="Picture 8" descr="AV_logo_rgb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628" y="7815780"/>
            <a:ext cx="1067472" cy="307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4271"/>
            <a:ext cx="14630400" cy="200025"/>
          </a:xfrm>
          <a:prstGeom prst="rect">
            <a:avLst/>
          </a:prstGeom>
          <a:solidFill>
            <a:srgbClr val="DA291C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7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</p:sldLayoutIdLst>
  <p:transition>
    <p:fade/>
  </p:transition>
  <p:hf hdr="0" dt="0"/>
  <p:txStyles>
    <p:titleStyle>
      <a:lvl1pPr algn="l" defTabSz="130622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tx2">
              <a:lumMod val="65000"/>
              <a:lumOff val="35000"/>
            </a:schemeClr>
          </a:solidFill>
          <a:latin typeface="Arial Black"/>
          <a:ea typeface="+mj-ea"/>
          <a:cs typeface="Arial Black"/>
        </a:defRPr>
      </a:lvl1pPr>
    </p:titleStyle>
    <p:bodyStyle>
      <a:lvl1pPr marL="522488" indent="-522488" algn="l" defTabSz="1306220" rtl="0" eaLnBrk="1" latinLnBrk="0" hangingPunct="1">
        <a:lnSpc>
          <a:spcPct val="90000"/>
        </a:lnSpc>
        <a:spcBef>
          <a:spcPts val="1714"/>
        </a:spcBef>
        <a:buClr>
          <a:schemeClr val="accent1"/>
        </a:buClr>
        <a:buFont typeface="Webdings" pitchFamily="18" charset="2"/>
        <a:buChar char="4"/>
        <a:defRPr sz="2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9665" indent="-326555" algn="l" defTabSz="1306220" rtl="0" eaLnBrk="1" latinLnBrk="0" hangingPunct="1">
        <a:lnSpc>
          <a:spcPct val="90000"/>
        </a:lnSpc>
        <a:spcBef>
          <a:spcPts val="1143"/>
        </a:spcBef>
        <a:buClr>
          <a:schemeClr val="accent2"/>
        </a:buClr>
        <a:buFont typeface="Arial" pitchFamily="34" charset="0"/>
        <a:buChar char="–"/>
        <a:defRPr sz="24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67464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089953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612441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134929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9905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393" indent="-326555" algn="l" defTabSz="1306220" rtl="0" eaLnBrk="1" latinLnBrk="0" hangingPunct="1">
        <a:lnSpc>
          <a:spcPct val="90000"/>
        </a:lnSpc>
        <a:spcBef>
          <a:spcPts val="857"/>
        </a:spcBef>
        <a:buClr>
          <a:schemeClr val="accent2"/>
        </a:buClr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710775" y="2139696"/>
            <a:ext cx="759648" cy="65836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PSTN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0775" y="3164317"/>
            <a:ext cx="759648" cy="24006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70053" y="1682496"/>
            <a:ext cx="43891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1568" y="1682496"/>
            <a:ext cx="43891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3214" y="1270164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5051" y="2181607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SBC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for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trunk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1996" y="3197354"/>
            <a:ext cx="1261872" cy="137500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ASBCE</a:t>
            </a:r>
            <a:endParaRPr kumimoji="1" lang="zh-CN" altLang="en-US" sz="1600" dirty="0" smtClean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SBC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for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endpoint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18" name="曲线连接符 17"/>
          <p:cNvCxnSpPr>
            <a:stCxn id="13" idx="3"/>
            <a:endCxn id="8" idx="2"/>
          </p:cNvCxnSpPr>
          <p:nvPr/>
        </p:nvCxnSpPr>
        <p:spPr>
          <a:xfrm>
            <a:off x="9066923" y="2414779"/>
            <a:ext cx="2023676" cy="383285"/>
          </a:xfrm>
          <a:prstGeom prst="curvedConnector4">
            <a:avLst>
              <a:gd name="adj1" fmla="val 40615"/>
              <a:gd name="adj2" fmla="val 159642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02750" y="3835146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SIP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server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90184" y="2666641"/>
            <a:ext cx="1488195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Media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server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65" name="曲线连接符 64"/>
          <p:cNvCxnSpPr>
            <a:stCxn id="70" idx="3"/>
            <a:endCxn id="23" idx="1"/>
          </p:cNvCxnSpPr>
          <p:nvPr/>
        </p:nvCxnSpPr>
        <p:spPr>
          <a:xfrm flipV="1">
            <a:off x="2371717" y="2899813"/>
            <a:ext cx="2518467" cy="1314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2089605" y="2149938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>
                <a:solidFill>
                  <a:schemeClr val="tx2"/>
                </a:solidFill>
              </a:rPr>
              <a:t>Called</a:t>
            </a:r>
            <a:r>
              <a:rPr kumimoji="1" lang="zh-CN" altLang="en-US" sz="1600" dirty="0">
                <a:solidFill>
                  <a:schemeClr val="tx2"/>
                </a:solidFill>
              </a:rPr>
              <a:t> </a:t>
            </a:r>
            <a:r>
              <a:rPr kumimoji="1" lang="en-US" altLang="zh-CN" sz="1600" dirty="0">
                <a:solidFill>
                  <a:schemeClr val="tx2"/>
                </a:solidFill>
              </a:rPr>
              <a:t>party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67" name="直线连接符 66"/>
          <p:cNvCxnSpPr>
            <a:stCxn id="66" idx="1"/>
            <a:endCxn id="8" idx="3"/>
          </p:cNvCxnSpPr>
          <p:nvPr/>
        </p:nvCxnSpPr>
        <p:spPr>
          <a:xfrm flipH="1" flipV="1">
            <a:off x="11470423" y="2468880"/>
            <a:ext cx="619182" cy="7486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62" idx="3"/>
            <a:endCxn id="22" idx="1"/>
          </p:cNvCxnSpPr>
          <p:nvPr/>
        </p:nvCxnSpPr>
        <p:spPr>
          <a:xfrm flipV="1">
            <a:off x="2371717" y="4068318"/>
            <a:ext cx="2631033" cy="440348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" idx="0"/>
            <a:endCxn id="13" idx="3"/>
          </p:cNvCxnSpPr>
          <p:nvPr/>
        </p:nvCxnSpPr>
        <p:spPr>
          <a:xfrm rot="16200000" flipH="1" flipV="1">
            <a:off x="9941219" y="1265399"/>
            <a:ext cx="275083" cy="2023676"/>
          </a:xfrm>
          <a:prstGeom prst="curvedConnector4">
            <a:avLst>
              <a:gd name="adj1" fmla="val -83102"/>
              <a:gd name="adj2" fmla="val 59385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13" idx="1"/>
            <a:endCxn id="23" idx="3"/>
          </p:cNvCxnSpPr>
          <p:nvPr/>
        </p:nvCxnSpPr>
        <p:spPr>
          <a:xfrm rot="10800000" flipV="1">
            <a:off x="6378379" y="2414779"/>
            <a:ext cx="1426672" cy="4850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653764" y="3431044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over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WS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HTTPS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996771" y="7231432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smtClean="0">
                <a:solidFill>
                  <a:srgbClr val="0432FF"/>
                </a:solidFill>
              </a:rPr>
              <a:t>Signaling</a:t>
            </a:r>
            <a:r>
              <a:rPr kumimoji="1" lang="zh-CN" altLang="en-US" sz="20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432FF"/>
                </a:solidFill>
              </a:rPr>
              <a:t>stream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cxnSp>
        <p:nvCxnSpPr>
          <p:cNvPr id="99" name="曲线连接符 98"/>
          <p:cNvCxnSpPr>
            <a:stCxn id="13" idx="1"/>
            <a:endCxn id="22" idx="3"/>
          </p:cNvCxnSpPr>
          <p:nvPr/>
        </p:nvCxnSpPr>
        <p:spPr>
          <a:xfrm rot="10800000" flipV="1">
            <a:off x="6264623" y="2414778"/>
            <a:ext cx="1540429" cy="1653539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83387" y="1288558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FW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41872" y="1259406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FW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8587" y="1669660"/>
            <a:ext cx="54978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26170" y="1680880"/>
            <a:ext cx="614587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90225" y="2517872"/>
            <a:ext cx="287758" cy="203931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smtClean="0">
                <a:solidFill>
                  <a:schemeClr val="tx2"/>
                </a:solidFill>
              </a:rPr>
              <a:t>SBC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57773" y="1257790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089605" y="3851239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H5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CLIENT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58" name="直线连接符 57"/>
          <p:cNvCxnSpPr/>
          <p:nvPr/>
        </p:nvCxnSpPr>
        <p:spPr>
          <a:xfrm flipH="1" flipV="1">
            <a:off x="4314029" y="7394403"/>
            <a:ext cx="1153380" cy="7486"/>
          </a:xfrm>
          <a:prstGeom prst="line">
            <a:avLst/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807578" y="7221339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Media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stream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60" name="直线连接符 59"/>
          <p:cNvCxnSpPr/>
          <p:nvPr/>
        </p:nvCxnSpPr>
        <p:spPr>
          <a:xfrm flipH="1" flipV="1">
            <a:off x="8124836" y="7384310"/>
            <a:ext cx="1153380" cy="7486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520913" y="1244928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09845" y="4275494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AURA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4151376" y="6251000"/>
            <a:ext cx="5980176" cy="0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30352" y="6251000"/>
            <a:ext cx="3621024" cy="0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109845" y="2798064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AMS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72" name="直线箭头连接符 71"/>
          <p:cNvCxnSpPr/>
          <p:nvPr/>
        </p:nvCxnSpPr>
        <p:spPr>
          <a:xfrm>
            <a:off x="10131552" y="6251000"/>
            <a:ext cx="3896408" cy="2106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790162" y="6493155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生产网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47814" y="6512634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办公网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088904" y="6513086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公网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79" name="曲线连接符 78"/>
          <p:cNvCxnSpPr>
            <a:stCxn id="15" idx="3"/>
            <a:endCxn id="55" idx="1"/>
          </p:cNvCxnSpPr>
          <p:nvPr/>
        </p:nvCxnSpPr>
        <p:spPr>
          <a:xfrm>
            <a:off x="9083868" y="3884858"/>
            <a:ext cx="3005737" cy="292809"/>
          </a:xfrm>
          <a:prstGeom prst="curvedConnector3">
            <a:avLst>
              <a:gd name="adj1" fmla="val 54868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15" idx="1"/>
            <a:endCxn id="22" idx="3"/>
          </p:cNvCxnSpPr>
          <p:nvPr/>
        </p:nvCxnSpPr>
        <p:spPr>
          <a:xfrm rot="10800000" flipV="1">
            <a:off x="6264622" y="3884858"/>
            <a:ext cx="1557374" cy="183460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55" idx="2"/>
            <a:endCxn id="15" idx="2"/>
          </p:cNvCxnSpPr>
          <p:nvPr/>
        </p:nvCxnSpPr>
        <p:spPr>
          <a:xfrm rot="5400000">
            <a:off x="10630191" y="2326835"/>
            <a:ext cx="68268" cy="4422786"/>
          </a:xfrm>
          <a:prstGeom prst="curvedConnector3">
            <a:avLst>
              <a:gd name="adj1" fmla="val 434857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15" idx="1"/>
            <a:endCxn id="23" idx="2"/>
          </p:cNvCxnSpPr>
          <p:nvPr/>
        </p:nvCxnSpPr>
        <p:spPr>
          <a:xfrm rot="10800000">
            <a:off x="5634282" y="3132986"/>
            <a:ext cx="2187714" cy="751873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575663" y="3231845"/>
            <a:ext cx="1029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smtClean="0">
                <a:solidFill>
                  <a:schemeClr val="tx2"/>
                </a:solidFill>
              </a:rPr>
              <a:t>因特网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866700" y="2697466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890881" y="171624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54585" y="4422270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WEBRTC</a:t>
            </a:r>
            <a:r>
              <a:rPr kumimoji="1" lang="zh-CN" altLang="en-US" sz="1200" dirty="0" smtClean="0">
                <a:solidFill>
                  <a:srgbClr val="98050E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69121" y="332328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45593" y="4132458"/>
            <a:ext cx="106218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31293" y="251148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73936" y="2507080"/>
            <a:ext cx="287758" cy="203931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smtClean="0">
                <a:solidFill>
                  <a:schemeClr val="tx2"/>
                </a:solidFill>
              </a:rPr>
              <a:t>SBC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80" name="直线连接符 79"/>
          <p:cNvCxnSpPr>
            <a:stCxn id="23" idx="2"/>
            <a:endCxn id="22" idx="0"/>
          </p:cNvCxnSpPr>
          <p:nvPr/>
        </p:nvCxnSpPr>
        <p:spPr>
          <a:xfrm flipH="1">
            <a:off x="5633686" y="3132985"/>
            <a:ext cx="596" cy="702161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11824608" y="7361434"/>
            <a:ext cx="1153380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734163" y="7207130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dirty="0">
                <a:solidFill>
                  <a:srgbClr val="FF0000"/>
                </a:solidFill>
              </a:rPr>
              <a:t>C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ontrol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3" name="标题 8"/>
          <p:cNvSpPr txBox="1">
            <a:spLocks/>
          </p:cNvSpPr>
          <p:nvPr/>
        </p:nvSpPr>
        <p:spPr>
          <a:xfrm>
            <a:off x="369576" y="354609"/>
            <a:ext cx="13167360" cy="685895"/>
          </a:xfrm>
          <a:prstGeom prst="rect">
            <a:avLst/>
          </a:prstGeom>
          <a:noFill/>
        </p:spPr>
        <p:txBody>
          <a:bodyPr vert="horz" wrap="square" lIns="130622" tIns="65311" rIns="130622" bIns="65311" rtlCol="0" anchor="b">
            <a:sp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defTabSz="914400">
              <a:lnSpc>
                <a:spcPct val="100000"/>
              </a:lnSpc>
            </a:pP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理财经理系统</a:t>
            </a:r>
            <a:r>
              <a:rPr kumimoji="1"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POC</a:t>
            </a: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架构说明</a:t>
            </a:r>
            <a:r>
              <a:rPr kumimoji="1"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外部版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509757" y="2922787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2089605" y="4959567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SDK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CLIENT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82" name="曲线连接符 81"/>
          <p:cNvCxnSpPr>
            <a:stCxn id="15" idx="3"/>
            <a:endCxn id="63" idx="1"/>
          </p:cNvCxnSpPr>
          <p:nvPr/>
        </p:nvCxnSpPr>
        <p:spPr>
          <a:xfrm>
            <a:off x="9083868" y="3884858"/>
            <a:ext cx="3005737" cy="1401137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63" idx="1"/>
            <a:endCxn id="15" idx="2"/>
          </p:cNvCxnSpPr>
          <p:nvPr/>
        </p:nvCxnSpPr>
        <p:spPr>
          <a:xfrm rot="10800000">
            <a:off x="8452933" y="4572363"/>
            <a:ext cx="3636673" cy="713633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9780075" y="4001233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617452" y="5215551"/>
            <a:ext cx="106218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cxnSp>
        <p:nvCxnSpPr>
          <p:cNvPr id="96" name="曲线连接符 95"/>
          <p:cNvCxnSpPr>
            <a:stCxn id="22" idx="2"/>
            <a:endCxn id="15" idx="2"/>
          </p:cNvCxnSpPr>
          <p:nvPr/>
        </p:nvCxnSpPr>
        <p:spPr>
          <a:xfrm rot="16200000" flipH="1">
            <a:off x="6907873" y="3027303"/>
            <a:ext cx="270872" cy="2819246"/>
          </a:xfrm>
          <a:prstGeom prst="curvedConnector3">
            <a:avLst>
              <a:gd name="adj1" fmla="val 184394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029530" y="4840196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over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WS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HTTPS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64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0775" y="2139696"/>
            <a:ext cx="759648" cy="65836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PSTN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0775" y="3164318"/>
            <a:ext cx="759648" cy="20660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0053" y="1682496"/>
            <a:ext cx="43891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11568" y="1682496"/>
            <a:ext cx="43891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3214" y="1270164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05051" y="2181607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AVAYA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SBC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for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trunk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21996" y="3197353"/>
            <a:ext cx="1261872" cy="169823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ASBCE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11" name="曲线连接符 10"/>
          <p:cNvCxnSpPr>
            <a:stCxn id="4" idx="2"/>
            <a:endCxn id="9" idx="3"/>
          </p:cNvCxnSpPr>
          <p:nvPr/>
        </p:nvCxnSpPr>
        <p:spPr>
          <a:xfrm rot="5400000" flipH="1">
            <a:off x="9887118" y="1594584"/>
            <a:ext cx="383285" cy="2023676"/>
          </a:xfrm>
          <a:prstGeom prst="curvedConnector4">
            <a:avLst>
              <a:gd name="adj1" fmla="val -59642"/>
              <a:gd name="adj2" fmla="val 59385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2750" y="3835146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FS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for</a:t>
            </a:r>
            <a:endParaRPr kumimoji="1" lang="zh-CN" altLang="en-US" sz="1600" dirty="0" smtClean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SIP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server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0184" y="2666641"/>
            <a:ext cx="1488195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FS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for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Media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server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14" name="曲线连接符 13"/>
          <p:cNvCxnSpPr>
            <a:endCxn id="25" idx="1"/>
          </p:cNvCxnSpPr>
          <p:nvPr/>
        </p:nvCxnSpPr>
        <p:spPr>
          <a:xfrm flipV="1">
            <a:off x="2371717" y="2899813"/>
            <a:ext cx="2518467" cy="1314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089605" y="2149938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>
                <a:solidFill>
                  <a:schemeClr val="tx2"/>
                </a:solidFill>
              </a:rPr>
              <a:t>Called</a:t>
            </a:r>
            <a:r>
              <a:rPr kumimoji="1" lang="zh-CN" altLang="en-US" sz="1600" dirty="0">
                <a:solidFill>
                  <a:schemeClr val="tx2"/>
                </a:solidFill>
              </a:rPr>
              <a:t> </a:t>
            </a:r>
            <a:r>
              <a:rPr kumimoji="1" lang="en-US" altLang="zh-CN" sz="1600" dirty="0">
                <a:solidFill>
                  <a:schemeClr val="tx2"/>
                </a:solidFill>
              </a:rPr>
              <a:t>party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16" name="直线连接符 15"/>
          <p:cNvCxnSpPr>
            <a:endCxn id="4" idx="3"/>
          </p:cNvCxnSpPr>
          <p:nvPr/>
        </p:nvCxnSpPr>
        <p:spPr>
          <a:xfrm flipH="1" flipV="1">
            <a:off x="11470423" y="2468880"/>
            <a:ext cx="619183" cy="7486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24" idx="1"/>
          </p:cNvCxnSpPr>
          <p:nvPr/>
        </p:nvCxnSpPr>
        <p:spPr>
          <a:xfrm flipV="1">
            <a:off x="2371717" y="4068318"/>
            <a:ext cx="2631033" cy="440348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3"/>
            <a:endCxn id="4" idx="0"/>
          </p:cNvCxnSpPr>
          <p:nvPr/>
        </p:nvCxnSpPr>
        <p:spPr>
          <a:xfrm flipV="1">
            <a:off x="9066923" y="2139696"/>
            <a:ext cx="2023676" cy="275083"/>
          </a:xfrm>
          <a:prstGeom prst="curvedConnector4">
            <a:avLst>
              <a:gd name="adj1" fmla="val 40615"/>
              <a:gd name="adj2" fmla="val 183102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1"/>
            <a:endCxn id="25" idx="3"/>
          </p:cNvCxnSpPr>
          <p:nvPr/>
        </p:nvCxnSpPr>
        <p:spPr>
          <a:xfrm rot="10800000" flipV="1">
            <a:off x="6378379" y="2414779"/>
            <a:ext cx="1426672" cy="4850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41256" y="3591886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over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WS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HTTPS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6771" y="7231432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smtClean="0">
                <a:solidFill>
                  <a:srgbClr val="0432FF"/>
                </a:solidFill>
              </a:rPr>
              <a:t>Signaling</a:t>
            </a:r>
            <a:r>
              <a:rPr kumimoji="1" lang="zh-CN" altLang="en-US" sz="20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432FF"/>
                </a:solidFill>
              </a:rPr>
              <a:t>stream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cxnSp>
        <p:nvCxnSpPr>
          <p:cNvPr id="22" name="曲线连接符 21"/>
          <p:cNvCxnSpPr>
            <a:stCxn id="15" idx="1"/>
            <a:endCxn id="24" idx="3"/>
          </p:cNvCxnSpPr>
          <p:nvPr/>
        </p:nvCxnSpPr>
        <p:spPr>
          <a:xfrm rot="10800000" flipV="1">
            <a:off x="6264623" y="2414778"/>
            <a:ext cx="1540429" cy="1653539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83387" y="1288558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FW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41872" y="1259406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FW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28587" y="1669660"/>
            <a:ext cx="549782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26170" y="1680880"/>
            <a:ext cx="614587" cy="3895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90225" y="2517872"/>
            <a:ext cx="287758" cy="203931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smtClean="0">
                <a:solidFill>
                  <a:schemeClr val="tx2"/>
                </a:solidFill>
              </a:rPr>
              <a:t>SBC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57773" y="1257790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089605" y="3851239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H5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CLIENT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 flipH="1" flipV="1">
            <a:off x="4314029" y="7394403"/>
            <a:ext cx="1153380" cy="7486"/>
          </a:xfrm>
          <a:prstGeom prst="line">
            <a:avLst/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07578" y="7221339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Media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stream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 flipH="1" flipV="1">
            <a:off x="8124836" y="7384310"/>
            <a:ext cx="1153380" cy="7486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20913" y="1244928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DMZ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9845" y="4275494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AURA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4151376" y="6251000"/>
            <a:ext cx="5980176" cy="0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530352" y="6251000"/>
            <a:ext cx="3621024" cy="0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109845" y="2798064"/>
            <a:ext cx="1261872" cy="46634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AMS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10131552" y="6251000"/>
            <a:ext cx="3896408" cy="2106"/>
          </a:xfrm>
          <a:prstGeom prst="straightConnector1">
            <a:avLst/>
          </a:prstGeom>
          <a:ln w="203200">
            <a:solidFill>
              <a:srgbClr val="FFC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790162" y="6493155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生产网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47814" y="6512634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办公网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88904" y="6513086"/>
            <a:ext cx="1495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公网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42" name="曲线连接符 41"/>
          <p:cNvCxnSpPr>
            <a:stCxn id="10" idx="3"/>
            <a:endCxn id="29" idx="1"/>
          </p:cNvCxnSpPr>
          <p:nvPr/>
        </p:nvCxnSpPr>
        <p:spPr>
          <a:xfrm>
            <a:off x="9083868" y="4046473"/>
            <a:ext cx="3005737" cy="131194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9" idx="1"/>
            <a:endCxn id="10" idx="2"/>
          </p:cNvCxnSpPr>
          <p:nvPr/>
        </p:nvCxnSpPr>
        <p:spPr>
          <a:xfrm rot="10800000" flipV="1">
            <a:off x="8452933" y="4177666"/>
            <a:ext cx="3636673" cy="717925"/>
          </a:xfrm>
          <a:prstGeom prst="curvedConnector4">
            <a:avLst>
              <a:gd name="adj1" fmla="val 41325"/>
              <a:gd name="adj2" fmla="val 131842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0" idx="1"/>
            <a:endCxn id="13" idx="3"/>
          </p:cNvCxnSpPr>
          <p:nvPr/>
        </p:nvCxnSpPr>
        <p:spPr>
          <a:xfrm rot="10800000">
            <a:off x="6378380" y="2899813"/>
            <a:ext cx="1443617" cy="114666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575663" y="3231845"/>
            <a:ext cx="1029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600" smtClean="0">
                <a:solidFill>
                  <a:schemeClr val="tx2"/>
                </a:solidFill>
              </a:rPr>
              <a:t>因特网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66700" y="2697466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90881" y="171624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97618" y="4455516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WEBRTC</a:t>
            </a:r>
            <a:r>
              <a:rPr kumimoji="1" lang="zh-CN" altLang="en-US" sz="1200" dirty="0" smtClean="0">
                <a:solidFill>
                  <a:srgbClr val="98050E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51379" y="315783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31293" y="2511485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73936" y="2507080"/>
            <a:ext cx="287758" cy="203931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smtClean="0">
                <a:solidFill>
                  <a:schemeClr val="tx2"/>
                </a:solidFill>
              </a:rPr>
              <a:t>SBC</a:t>
            </a:r>
            <a:endParaRPr kumimoji="1" lang="zh-CN" alt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54" name="直线连接符 53"/>
          <p:cNvCxnSpPr>
            <a:stCxn id="25" idx="2"/>
            <a:endCxn id="24" idx="0"/>
          </p:cNvCxnSpPr>
          <p:nvPr/>
        </p:nvCxnSpPr>
        <p:spPr>
          <a:xfrm flipH="1">
            <a:off x="5633686" y="3132985"/>
            <a:ext cx="596" cy="702161"/>
          </a:xfrm>
          <a:prstGeom prst="line">
            <a:avLst/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11824608" y="7361434"/>
            <a:ext cx="1153380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734163" y="7207130"/>
            <a:ext cx="228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dirty="0">
                <a:solidFill>
                  <a:srgbClr val="FF0000"/>
                </a:solidFill>
              </a:rPr>
              <a:t>C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ontrol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7" name="标题 8"/>
          <p:cNvSpPr txBox="1">
            <a:spLocks/>
          </p:cNvSpPr>
          <p:nvPr/>
        </p:nvSpPr>
        <p:spPr>
          <a:xfrm>
            <a:off x="369576" y="354609"/>
            <a:ext cx="13167360" cy="685895"/>
          </a:xfrm>
          <a:prstGeom prst="rect">
            <a:avLst/>
          </a:prstGeom>
          <a:noFill/>
        </p:spPr>
        <p:txBody>
          <a:bodyPr vert="horz" wrap="square" lIns="130622" tIns="65311" rIns="130622" bIns="65311" rtlCol="0" anchor="b">
            <a:sp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>
                <a:solidFill>
                  <a:schemeClr val="tx2">
                    <a:lumMod val="65000"/>
                    <a:lumOff val="35000"/>
                  </a:schemeClr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defTabSz="914400">
              <a:lnSpc>
                <a:spcPct val="100000"/>
              </a:lnSpc>
            </a:pP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理财经理系统</a:t>
            </a:r>
            <a:r>
              <a:rPr kumimoji="1"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POC</a:t>
            </a: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架构说明</a:t>
            </a:r>
            <a:r>
              <a:rPr kumimoji="1"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内部版</a:t>
            </a:r>
            <a:endParaRPr kumimoji="1"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76115" y="2576383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cxnSp>
        <p:nvCxnSpPr>
          <p:cNvPr id="82" name="曲线连接符 81"/>
          <p:cNvCxnSpPr>
            <a:stCxn id="10" idx="1"/>
            <a:endCxn id="12" idx="3"/>
          </p:cNvCxnSpPr>
          <p:nvPr/>
        </p:nvCxnSpPr>
        <p:spPr>
          <a:xfrm rot="10800000" flipV="1">
            <a:off x="6264622" y="4046472"/>
            <a:ext cx="1557374" cy="21845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14828" y="3315209"/>
            <a:ext cx="106218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96757" y="4816244"/>
            <a:ext cx="1572225" cy="65285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600" dirty="0" smtClean="0">
                <a:solidFill>
                  <a:schemeClr val="tx2"/>
                </a:solidFill>
              </a:rPr>
              <a:t>SDK</a:t>
            </a:r>
            <a:r>
              <a:rPr kumimoji="1" lang="zh-CN" altLang="en-US" sz="16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2"/>
                </a:solidFill>
              </a:rPr>
              <a:t>CLIENT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71" name="曲线连接符 70"/>
          <p:cNvCxnSpPr>
            <a:stCxn id="70" idx="2"/>
            <a:endCxn id="10" idx="2"/>
          </p:cNvCxnSpPr>
          <p:nvPr/>
        </p:nvCxnSpPr>
        <p:spPr>
          <a:xfrm rot="5400000" flipH="1">
            <a:off x="10381147" y="2967377"/>
            <a:ext cx="573507" cy="4429938"/>
          </a:xfrm>
          <a:prstGeom prst="curvedConnector3">
            <a:avLst>
              <a:gd name="adj1" fmla="val -39860"/>
            </a:avLst>
          </a:prstGeom>
          <a:ln w="19050">
            <a:solidFill>
              <a:schemeClr val="accent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10" idx="3"/>
            <a:endCxn id="70" idx="1"/>
          </p:cNvCxnSpPr>
          <p:nvPr/>
        </p:nvCxnSpPr>
        <p:spPr>
          <a:xfrm>
            <a:off x="9083868" y="4046473"/>
            <a:ext cx="3012889" cy="1096199"/>
          </a:xfrm>
          <a:prstGeom prst="curvedConnector3">
            <a:avLst>
              <a:gd name="adj1" fmla="val 50000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1382648" y="4864417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791965" y="5128733"/>
            <a:ext cx="10621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over</a:t>
            </a:r>
            <a:r>
              <a:rPr kumimoji="1" lang="zh-CN" altLang="en-US" sz="1200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432FF"/>
                </a:solidFill>
              </a:rPr>
              <a:t>WS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HTTPS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cxnSp>
        <p:nvCxnSpPr>
          <p:cNvPr id="84" name="曲线连接符 83"/>
          <p:cNvCxnSpPr>
            <a:stCxn id="10" idx="1"/>
            <a:endCxn id="12" idx="2"/>
          </p:cNvCxnSpPr>
          <p:nvPr/>
        </p:nvCxnSpPr>
        <p:spPr>
          <a:xfrm rot="10800000" flipV="1">
            <a:off x="5633686" y="4046472"/>
            <a:ext cx="2188310" cy="255017"/>
          </a:xfrm>
          <a:prstGeom prst="curvedConnector4">
            <a:avLst>
              <a:gd name="adj1" fmla="val 35584"/>
              <a:gd name="adj2" fmla="val 422607"/>
            </a:avLst>
          </a:prstGeom>
          <a:ln w="19050">
            <a:solidFill>
              <a:srgbClr val="0432FF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249771" y="4089527"/>
            <a:ext cx="106218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0432FF"/>
                </a:solidFill>
              </a:rPr>
              <a:t>Sip</a:t>
            </a:r>
            <a:endParaRPr kumimoji="1" lang="zh-CN" altLang="en-US" sz="1200" dirty="0" smtClean="0">
              <a:solidFill>
                <a:srgbClr val="0432FF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524961" y="5444477"/>
            <a:ext cx="81989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200" dirty="0" smtClean="0">
                <a:solidFill>
                  <a:srgbClr val="98050E"/>
                </a:solidFill>
              </a:rPr>
              <a:t>RTP</a:t>
            </a:r>
            <a:endParaRPr kumimoji="1" lang="zh-CN" altLang="en-US" sz="1200" dirty="0" smtClean="0">
              <a:solidFill>
                <a:srgbClr val="9805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7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vaya_Wide_Screen_PowerPoint_Presentation_Template_which_include_NonPublic_Information_for_Office_2007">
  <a:themeElements>
    <a:clrScheme name="Custom 10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DA291C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</a:theme>
</file>

<file path=ppt/theme/theme2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 cap="flat" cmpd="sng">
          <a:solidFill>
            <a:srgbClr val="000000"/>
          </a:solidFill>
          <a:prstDash val="solid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lIns="25400" tIns="25400" rIns="25400" bIns="25400" anchor="ctr"/>
      <a:lstStyle>
        <a:defPPr algn="l">
          <a:defRPr sz="600"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小A云预测外呼系统介绍-201706" id="{AEF78F89-D515-3741-99A4-D147F3B8C13E}" vid="{C04D7DFA-4BEB-AE4E-8C23-C74C730C5713}"/>
    </a:ext>
  </a:extLst>
</a:theme>
</file>

<file path=ppt/theme/theme3.xml><?xml version="1.0" encoding="utf-8"?>
<a:theme xmlns:a="http://schemas.openxmlformats.org/drawingml/2006/main" name="Avaya_Wide_Screen_PowerPoint_Presentation_Template_which_include_Public_Information_for_Office_20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  <a:extLst>
    <a:ext uri="{05A4C25C-085E-4340-85A3-A5531E510DB2}">
      <thm15:themeFamily xmlns:thm15="http://schemas.microsoft.com/office/thememl/2012/main" name="小A云预测外呼系统介绍-201706" id="{AEF78F89-D515-3741-99A4-D147F3B8C13E}" vid="{95BEB094-3880-C64B-AEE1-8235F0F60CB5}"/>
    </a:ext>
  </a:extLst>
</a:theme>
</file>

<file path=ppt/theme/theme4.xml><?xml version="1.0" encoding="utf-8"?>
<a:theme xmlns:a="http://schemas.openxmlformats.org/drawingml/2006/main" name="Avaya2017White">
  <a:themeElements>
    <a:clrScheme name="Custom 10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DA291C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  <a:extLst>
    <a:ext uri="{05A4C25C-085E-4340-85A3-A5531E510DB2}">
      <thm15:themeFamily xmlns:thm15="http://schemas.microsoft.com/office/thememl/2012/main" name="小A云预测外呼系统介绍-201706" id="{AEF78F89-D515-3741-99A4-D147F3B8C13E}" vid="{8E9372AC-A58B-FA4E-BBBE-662EFB716C24}"/>
    </a:ext>
  </a:extLst>
</a:theme>
</file>

<file path=ppt/theme/theme5.xml><?xml version="1.0" encoding="utf-8"?>
<a:theme xmlns:a="http://schemas.openxmlformats.org/drawingml/2006/main" name="1_Avaya_Wide_Screen_PowerPoint_Presentation_Template_which_include_NonPublic_Information_for_Office_2007">
  <a:themeElements>
    <a:clrScheme name="Custom 10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DA291C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</a:theme>
</file>

<file path=ppt/theme/theme6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小A云电销解决方案介绍-20170825</Template>
  <TotalTime>0</TotalTime>
  <Words>132</Words>
  <Application>Microsoft Macintosh PowerPoint</Application>
  <PresentationFormat>自定义</PresentationFormat>
  <Paragraphs>81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 Black</vt:lpstr>
      <vt:lpstr>Century Gothic</vt:lpstr>
      <vt:lpstr>Microsoft YaHei UI</vt:lpstr>
      <vt:lpstr>Segoe UI</vt:lpstr>
      <vt:lpstr>Webdings</vt:lpstr>
      <vt:lpstr>黑体</vt:lpstr>
      <vt:lpstr>宋体</vt:lpstr>
      <vt:lpstr>微软雅黑</vt:lpstr>
      <vt:lpstr>Arial</vt:lpstr>
      <vt:lpstr>Avaya_Wide_Screen_PowerPoint_Presentation_Template_which_include_NonPublic_Information_for_Office_2007</vt:lpstr>
      <vt:lpstr>WelcomeDoc</vt:lpstr>
      <vt:lpstr>Avaya_Wide_Screen_PowerPoint_Presentation_Template_which_include_Public_Information_for_Office_2007</vt:lpstr>
      <vt:lpstr>Avaya2017White</vt:lpstr>
      <vt:lpstr>1_Avaya_Wide_Screen_PowerPoint_Presentation_Template_which_include_NonPublic_Information_for_Office_2007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2017-11-30T05:12:56Z</cp:lastPrinted>
  <dcterms:created xsi:type="dcterms:W3CDTF">2014-11-24T20:19:45Z</dcterms:created>
  <dcterms:modified xsi:type="dcterms:W3CDTF">2017-12-20T06:08:48Z</dcterms:modified>
</cp:coreProperties>
</file>