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5" r:id="rId2"/>
    <p:sldMasterId id="2147483700" r:id="rId3"/>
    <p:sldMasterId id="2147483759" r:id="rId4"/>
  </p:sldMasterIdLst>
  <p:notesMasterIdLst>
    <p:notesMasterId r:id="rId20"/>
  </p:notesMasterIdLst>
  <p:sldIdLst>
    <p:sldId id="337" r:id="rId5"/>
    <p:sldId id="457" r:id="rId6"/>
    <p:sldId id="444" r:id="rId7"/>
    <p:sldId id="445" r:id="rId8"/>
    <p:sldId id="459" r:id="rId9"/>
    <p:sldId id="439" r:id="rId10"/>
    <p:sldId id="465" r:id="rId11"/>
    <p:sldId id="458" r:id="rId12"/>
    <p:sldId id="460" r:id="rId13"/>
    <p:sldId id="464" r:id="rId14"/>
    <p:sldId id="462" r:id="rId15"/>
    <p:sldId id="463" r:id="rId16"/>
    <p:sldId id="466" r:id="rId17"/>
    <p:sldId id="467" r:id="rId18"/>
    <p:sldId id="331" r:id="rId19"/>
  </p:sldIdLst>
  <p:sldSz cx="9144000" cy="5143500" type="screen16x9"/>
  <p:notesSz cx="6858000" cy="9144000"/>
  <p:defaultTextStyle>
    <a:defPPr>
      <a:defRPr lang="zh-CN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38">
          <p15:clr>
            <a:srgbClr val="A4A3A4"/>
          </p15:clr>
        </p15:guide>
        <p15:guide id="3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45C1A4"/>
    <a:srgbClr val="C00101"/>
    <a:srgbClr val="FFCC00"/>
    <a:srgbClr val="FF9900"/>
    <a:srgbClr val="FF0000"/>
    <a:srgbClr val="800080"/>
    <a:srgbClr val="D6009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9815" autoAdjust="0"/>
  </p:normalViewPr>
  <p:slideViewPr>
    <p:cSldViewPr>
      <p:cViewPr varScale="1">
        <p:scale>
          <a:sx n="116" d="100"/>
          <a:sy n="116" d="100"/>
        </p:scale>
        <p:origin x="132" y="192"/>
      </p:cViewPr>
      <p:guideLst>
        <p:guide orient="horz" pos="3239"/>
        <p:guide pos="573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D85C-12D0-4CDE-A966-3CE1EA08F5F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812844-9792-4297-A4D7-097F4B65CBF1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应用程序</a:t>
          </a:r>
          <a:endParaRPr lang="en-US" altLang="zh-CN" dirty="0" smtClean="0">
            <a:solidFill>
              <a:schemeClr val="tx1"/>
            </a:solidFill>
          </a:endParaRPr>
        </a:p>
        <a:p>
          <a:r>
            <a:rPr lang="en-US" altLang="zh-CN" dirty="0" smtClean="0">
              <a:solidFill>
                <a:schemeClr val="tx1"/>
              </a:solidFill>
            </a:rPr>
            <a:t>Apps</a:t>
          </a:r>
          <a:endParaRPr lang="zh-CN" altLang="en-US" dirty="0">
            <a:solidFill>
              <a:schemeClr val="tx1"/>
            </a:solidFill>
          </a:endParaRPr>
        </a:p>
      </dgm:t>
    </dgm:pt>
    <dgm:pt modelId="{05CB3C8A-8CED-4ABA-B4B3-DA57CFCB0865}" type="parTrans" cxnId="{DEDD48DC-F94D-498C-A060-50211B42A475}">
      <dgm:prSet/>
      <dgm:spPr/>
      <dgm:t>
        <a:bodyPr/>
        <a:lstStyle/>
        <a:p>
          <a:endParaRPr lang="zh-CN" altLang="en-US"/>
        </a:p>
      </dgm:t>
    </dgm:pt>
    <dgm:pt modelId="{ABEF3927-4AC3-4F1A-A17C-99AFC87B9EB4}" type="sibTrans" cxnId="{DEDD48DC-F94D-498C-A060-50211B42A475}">
      <dgm:prSet/>
      <dgm:spPr/>
      <dgm:t>
        <a:bodyPr/>
        <a:lstStyle/>
        <a:p>
          <a:endParaRPr lang="zh-CN" altLang="en-US"/>
        </a:p>
      </dgm:t>
    </dgm:pt>
    <dgm:pt modelId="{7EF3FCF3-B5A0-400C-8487-B5E1629F302D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智能搜索</a:t>
          </a:r>
          <a:endParaRPr lang="en-US" altLang="zh-CN" dirty="0" smtClean="0">
            <a:solidFill>
              <a:schemeClr val="tx1"/>
            </a:solidFill>
          </a:endParaRPr>
        </a:p>
        <a:p>
          <a:r>
            <a:rPr lang="en-US" altLang="zh-CN" dirty="0" smtClean="0">
              <a:solidFill>
                <a:schemeClr val="tx1"/>
              </a:solidFill>
            </a:rPr>
            <a:t>Intelligent Search</a:t>
          </a:r>
          <a:endParaRPr lang="zh-CN" altLang="en-US" dirty="0">
            <a:solidFill>
              <a:schemeClr val="tx1"/>
            </a:solidFill>
          </a:endParaRPr>
        </a:p>
      </dgm:t>
    </dgm:pt>
    <dgm:pt modelId="{D8915B7E-BDA4-4BE8-8071-6946E12E9C7F}" type="parTrans" cxnId="{180BC887-62C6-4DC5-A845-2A9194F31C5C}">
      <dgm:prSet/>
      <dgm:spPr/>
      <dgm:t>
        <a:bodyPr/>
        <a:lstStyle/>
        <a:p>
          <a:endParaRPr lang="zh-CN" altLang="en-US"/>
        </a:p>
      </dgm:t>
    </dgm:pt>
    <dgm:pt modelId="{DEDF923F-45C6-47C3-A789-998E39E914FC}" type="sibTrans" cxnId="{180BC887-62C6-4DC5-A845-2A9194F31C5C}">
      <dgm:prSet/>
      <dgm:spPr/>
      <dgm:t>
        <a:bodyPr/>
        <a:lstStyle/>
        <a:p>
          <a:endParaRPr lang="zh-CN" altLang="en-US"/>
        </a:p>
      </dgm:t>
    </dgm:pt>
    <dgm:pt modelId="{04BADB0A-0F17-43FC-BD8C-649BC93A8D68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自动民调</a:t>
          </a:r>
          <a:endParaRPr lang="en-US" altLang="zh-CN" dirty="0" smtClean="0">
            <a:solidFill>
              <a:schemeClr val="tx1"/>
            </a:solidFill>
          </a:endParaRPr>
        </a:p>
        <a:p>
          <a:r>
            <a:rPr lang="en-US" altLang="zh-CN" dirty="0" smtClean="0">
              <a:solidFill>
                <a:schemeClr val="tx1"/>
              </a:solidFill>
            </a:rPr>
            <a:t>Automatic Survey</a:t>
          </a:r>
          <a:endParaRPr lang="zh-CN" altLang="en-US" dirty="0">
            <a:solidFill>
              <a:schemeClr val="tx1"/>
            </a:solidFill>
          </a:endParaRPr>
        </a:p>
      </dgm:t>
    </dgm:pt>
    <dgm:pt modelId="{9B0CA322-C76C-4DAF-9ED5-C20F63DF6404}" type="parTrans" cxnId="{4DC79199-6F88-4B08-9616-A80A1E325324}">
      <dgm:prSet/>
      <dgm:spPr/>
      <dgm:t>
        <a:bodyPr/>
        <a:lstStyle/>
        <a:p>
          <a:endParaRPr lang="zh-CN" altLang="en-US"/>
        </a:p>
      </dgm:t>
    </dgm:pt>
    <dgm:pt modelId="{66CD1E47-BCCD-4F82-9A9D-90A1BF0C9826}" type="sibTrans" cxnId="{4DC79199-6F88-4B08-9616-A80A1E325324}">
      <dgm:prSet/>
      <dgm:spPr/>
      <dgm:t>
        <a:bodyPr/>
        <a:lstStyle/>
        <a:p>
          <a:endParaRPr lang="zh-CN" altLang="en-US"/>
        </a:p>
      </dgm:t>
    </dgm:pt>
    <dgm:pt modelId="{0E529AE4-03F1-46F6-8637-43A9E7B068AA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自动文摘</a:t>
          </a:r>
          <a:endParaRPr lang="en-US" altLang="zh-CN" dirty="0" smtClean="0">
            <a:solidFill>
              <a:schemeClr val="tx1"/>
            </a:solidFill>
          </a:endParaRPr>
        </a:p>
        <a:p>
          <a:r>
            <a:rPr lang="en-US" altLang="zh-CN" dirty="0" smtClean="0">
              <a:solidFill>
                <a:schemeClr val="tx1"/>
              </a:solidFill>
            </a:rPr>
            <a:t>Automatic Summarization</a:t>
          </a:r>
          <a:endParaRPr lang="zh-CN" altLang="en-US" dirty="0">
            <a:solidFill>
              <a:schemeClr val="tx1"/>
            </a:solidFill>
          </a:endParaRPr>
        </a:p>
      </dgm:t>
    </dgm:pt>
    <dgm:pt modelId="{F685858B-BB35-43AE-857A-AA1BD0E174D2}" type="parTrans" cxnId="{1274A807-2D23-42F5-B83A-EBA48AC350B4}">
      <dgm:prSet/>
      <dgm:spPr/>
      <dgm:t>
        <a:bodyPr/>
        <a:lstStyle/>
        <a:p>
          <a:endParaRPr lang="zh-CN" altLang="en-US"/>
        </a:p>
      </dgm:t>
    </dgm:pt>
    <dgm:pt modelId="{1B510B20-28AB-4A88-A748-B09EF9D700EA}" type="sibTrans" cxnId="{1274A807-2D23-42F5-B83A-EBA48AC350B4}">
      <dgm:prSet/>
      <dgm:spPr/>
      <dgm:t>
        <a:bodyPr/>
        <a:lstStyle/>
        <a:p>
          <a:endParaRPr lang="zh-CN" altLang="en-US"/>
        </a:p>
      </dgm:t>
    </dgm:pt>
    <dgm:pt modelId="{A27E85D9-B230-44AB-A556-00D8E6C51617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问答系统</a:t>
          </a:r>
          <a:endParaRPr lang="en-US" altLang="zh-CN" dirty="0" smtClean="0">
            <a:solidFill>
              <a:schemeClr val="tx1"/>
            </a:solidFill>
          </a:endParaRPr>
        </a:p>
        <a:p>
          <a:r>
            <a:rPr lang="en-US" altLang="zh-CN" dirty="0" smtClean="0">
              <a:solidFill>
                <a:schemeClr val="tx1"/>
              </a:solidFill>
            </a:rPr>
            <a:t>Question Answering</a:t>
          </a:r>
          <a:endParaRPr lang="zh-CN" altLang="en-US" dirty="0">
            <a:solidFill>
              <a:schemeClr val="tx1"/>
            </a:solidFill>
          </a:endParaRPr>
        </a:p>
      </dgm:t>
    </dgm:pt>
    <dgm:pt modelId="{A1656BDB-8E58-4DEA-A187-B7E831314BAA}" type="parTrans" cxnId="{47CF69BD-A8FD-4504-AD02-BCF5C88B2602}">
      <dgm:prSet/>
      <dgm:spPr/>
      <dgm:t>
        <a:bodyPr/>
        <a:lstStyle/>
        <a:p>
          <a:endParaRPr lang="zh-CN" altLang="en-US"/>
        </a:p>
      </dgm:t>
    </dgm:pt>
    <dgm:pt modelId="{99546D08-F4A7-48EC-AF14-F87A74AA43B1}" type="sibTrans" cxnId="{47CF69BD-A8FD-4504-AD02-BCF5C88B2602}">
      <dgm:prSet/>
      <dgm:spPr/>
      <dgm:t>
        <a:bodyPr/>
        <a:lstStyle/>
        <a:p>
          <a:endParaRPr lang="zh-CN" altLang="en-US"/>
        </a:p>
      </dgm:t>
    </dgm:pt>
    <dgm:pt modelId="{E4AEE82F-6E39-482C-910F-E3D4A4D911C0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客户情报</a:t>
          </a:r>
          <a:endParaRPr lang="en-US" altLang="zh-CN" dirty="0" smtClean="0">
            <a:solidFill>
              <a:schemeClr val="tx1"/>
            </a:solidFill>
          </a:endParaRPr>
        </a:p>
        <a:p>
          <a:r>
            <a:rPr lang="en-US" altLang="zh-CN" dirty="0" smtClean="0">
              <a:solidFill>
                <a:schemeClr val="tx1"/>
              </a:solidFill>
            </a:rPr>
            <a:t>Customer Insight</a:t>
          </a:r>
          <a:endParaRPr lang="zh-CN" altLang="en-US" dirty="0">
            <a:solidFill>
              <a:schemeClr val="tx1"/>
            </a:solidFill>
          </a:endParaRPr>
        </a:p>
      </dgm:t>
    </dgm:pt>
    <dgm:pt modelId="{655AAE9C-BF37-418E-8834-969712A9F0A7}" type="parTrans" cxnId="{C2158A32-6D5E-4083-BE39-C65F3FED8B82}">
      <dgm:prSet/>
      <dgm:spPr/>
      <dgm:t>
        <a:bodyPr/>
        <a:lstStyle/>
        <a:p>
          <a:endParaRPr lang="zh-CN" altLang="en-US"/>
        </a:p>
      </dgm:t>
    </dgm:pt>
    <dgm:pt modelId="{5012BEF4-26AB-4A08-BE79-B3CCCF66AAD0}" type="sibTrans" cxnId="{C2158A32-6D5E-4083-BE39-C65F3FED8B82}">
      <dgm:prSet/>
      <dgm:spPr/>
      <dgm:t>
        <a:bodyPr/>
        <a:lstStyle/>
        <a:p>
          <a:endParaRPr lang="zh-CN" altLang="en-US"/>
        </a:p>
      </dgm:t>
    </dgm:pt>
    <dgm:pt modelId="{08B5938F-0F13-400F-811B-216C73C0EF19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其他种种应用</a:t>
          </a:r>
          <a:endParaRPr lang="zh-CN" altLang="en-US" dirty="0">
            <a:solidFill>
              <a:schemeClr val="tx1"/>
            </a:solidFill>
          </a:endParaRPr>
        </a:p>
      </dgm:t>
    </dgm:pt>
    <dgm:pt modelId="{C694A7E5-9CFF-4D1F-B067-75D7CF30D8E0}" type="parTrans" cxnId="{8D5DBD51-8479-4758-8C7E-2F50E6818F77}">
      <dgm:prSet/>
      <dgm:spPr/>
      <dgm:t>
        <a:bodyPr/>
        <a:lstStyle/>
        <a:p>
          <a:endParaRPr lang="zh-CN" altLang="en-US"/>
        </a:p>
      </dgm:t>
    </dgm:pt>
    <dgm:pt modelId="{06105735-B896-4267-8757-64B5555CB8E6}" type="sibTrans" cxnId="{8D5DBD51-8479-4758-8C7E-2F50E6818F77}">
      <dgm:prSet/>
      <dgm:spPr/>
      <dgm:t>
        <a:bodyPr/>
        <a:lstStyle/>
        <a:p>
          <a:endParaRPr lang="zh-CN" altLang="en-US"/>
        </a:p>
      </dgm:t>
    </dgm:pt>
    <dgm:pt modelId="{D36D3ED9-0D81-4F3B-B894-D5BEA90F0D32}" type="pres">
      <dgm:prSet presAssocID="{87C2D85C-12D0-4CDE-A966-3CE1EA08F5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0AB65E-07B6-4722-841F-E89B94B24414}" type="pres">
      <dgm:prSet presAssocID="{E5812844-9792-4297-A4D7-097F4B65CBF1}" presName="hierRoot1" presStyleCnt="0">
        <dgm:presLayoutVars>
          <dgm:hierBranch val="init"/>
        </dgm:presLayoutVars>
      </dgm:prSet>
      <dgm:spPr/>
    </dgm:pt>
    <dgm:pt modelId="{3B3FB405-AB6A-47B1-B288-5DF9EB4568AF}" type="pres">
      <dgm:prSet presAssocID="{E5812844-9792-4297-A4D7-097F4B65CBF1}" presName="rootComposite1" presStyleCnt="0"/>
      <dgm:spPr/>
    </dgm:pt>
    <dgm:pt modelId="{03228169-7977-4101-87CD-1FCBA0721637}" type="pres">
      <dgm:prSet presAssocID="{E5812844-9792-4297-A4D7-097F4B65CBF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E4F58F-91A8-4FEB-B3FC-03E6F78A8DC7}" type="pres">
      <dgm:prSet presAssocID="{E5812844-9792-4297-A4D7-097F4B65CBF1}" presName="rootConnector1" presStyleLbl="node1" presStyleIdx="0" presStyleCnt="0"/>
      <dgm:spPr/>
    </dgm:pt>
    <dgm:pt modelId="{3B59FBA3-2A3E-40EB-8B51-46FAFB9DF902}" type="pres">
      <dgm:prSet presAssocID="{E5812844-9792-4297-A4D7-097F4B65CBF1}" presName="hierChild2" presStyleCnt="0"/>
      <dgm:spPr/>
    </dgm:pt>
    <dgm:pt modelId="{3DC891DD-1525-4606-BB9F-312F65A77D54}" type="pres">
      <dgm:prSet presAssocID="{D8915B7E-BDA4-4BE8-8071-6946E12E9C7F}" presName="Name64" presStyleLbl="parChTrans1D2" presStyleIdx="0" presStyleCnt="3"/>
      <dgm:spPr/>
    </dgm:pt>
    <dgm:pt modelId="{C2130C96-68AD-4E7F-A7CF-BA6CE54FD2C3}" type="pres">
      <dgm:prSet presAssocID="{7EF3FCF3-B5A0-400C-8487-B5E1629F302D}" presName="hierRoot2" presStyleCnt="0">
        <dgm:presLayoutVars>
          <dgm:hierBranch val="init"/>
        </dgm:presLayoutVars>
      </dgm:prSet>
      <dgm:spPr/>
    </dgm:pt>
    <dgm:pt modelId="{A662B8FA-A0FD-427C-8937-F501998D48A3}" type="pres">
      <dgm:prSet presAssocID="{7EF3FCF3-B5A0-400C-8487-B5E1629F302D}" presName="rootComposite" presStyleCnt="0"/>
      <dgm:spPr/>
    </dgm:pt>
    <dgm:pt modelId="{DEC08678-0C4A-4AF8-954B-A32C789264ED}" type="pres">
      <dgm:prSet presAssocID="{7EF3FCF3-B5A0-400C-8487-B5E1629F302D}" presName="rootText" presStyleLbl="node2" presStyleIdx="0" presStyleCnt="3">
        <dgm:presLayoutVars>
          <dgm:chPref val="3"/>
        </dgm:presLayoutVars>
      </dgm:prSet>
      <dgm:spPr/>
    </dgm:pt>
    <dgm:pt modelId="{93807AFD-11CE-4BB1-9570-FA4D34EB0593}" type="pres">
      <dgm:prSet presAssocID="{7EF3FCF3-B5A0-400C-8487-B5E1629F302D}" presName="rootConnector" presStyleLbl="node2" presStyleIdx="0" presStyleCnt="3"/>
      <dgm:spPr/>
    </dgm:pt>
    <dgm:pt modelId="{274B02A7-0312-459A-8823-A32737B9D642}" type="pres">
      <dgm:prSet presAssocID="{7EF3FCF3-B5A0-400C-8487-B5E1629F302D}" presName="hierChild4" presStyleCnt="0"/>
      <dgm:spPr/>
    </dgm:pt>
    <dgm:pt modelId="{E8C8A45D-1D36-4853-AB68-756124913F1D}" type="pres">
      <dgm:prSet presAssocID="{A1656BDB-8E58-4DEA-A187-B7E831314BAA}" presName="Name64" presStyleLbl="parChTrans1D3" presStyleIdx="0" presStyleCnt="3"/>
      <dgm:spPr/>
    </dgm:pt>
    <dgm:pt modelId="{C431E53A-A1F1-4F88-8B5A-909F1AB67E35}" type="pres">
      <dgm:prSet presAssocID="{A27E85D9-B230-44AB-A556-00D8E6C51617}" presName="hierRoot2" presStyleCnt="0">
        <dgm:presLayoutVars>
          <dgm:hierBranch val="init"/>
        </dgm:presLayoutVars>
      </dgm:prSet>
      <dgm:spPr/>
    </dgm:pt>
    <dgm:pt modelId="{61D7A8A5-A388-4A07-81AF-3299C63F970D}" type="pres">
      <dgm:prSet presAssocID="{A27E85D9-B230-44AB-A556-00D8E6C51617}" presName="rootComposite" presStyleCnt="0"/>
      <dgm:spPr/>
    </dgm:pt>
    <dgm:pt modelId="{4B112078-EF4E-4D50-AA30-BF7423451AB2}" type="pres">
      <dgm:prSet presAssocID="{A27E85D9-B230-44AB-A556-00D8E6C5161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8D9633-1337-4FAB-8727-07F915F897E2}" type="pres">
      <dgm:prSet presAssocID="{A27E85D9-B230-44AB-A556-00D8E6C51617}" presName="rootConnector" presStyleLbl="node3" presStyleIdx="0" presStyleCnt="3"/>
      <dgm:spPr/>
    </dgm:pt>
    <dgm:pt modelId="{E10EC955-1AEC-4880-8374-C6480F654028}" type="pres">
      <dgm:prSet presAssocID="{A27E85D9-B230-44AB-A556-00D8E6C51617}" presName="hierChild4" presStyleCnt="0"/>
      <dgm:spPr/>
    </dgm:pt>
    <dgm:pt modelId="{1C6C1059-EC23-4C61-B816-6EE01D417D21}" type="pres">
      <dgm:prSet presAssocID="{A27E85D9-B230-44AB-A556-00D8E6C51617}" presName="hierChild5" presStyleCnt="0"/>
      <dgm:spPr/>
    </dgm:pt>
    <dgm:pt modelId="{ED4B0542-4FFE-418F-89F4-DA8C6F7603E2}" type="pres">
      <dgm:prSet presAssocID="{7EF3FCF3-B5A0-400C-8487-B5E1629F302D}" presName="hierChild5" presStyleCnt="0"/>
      <dgm:spPr/>
    </dgm:pt>
    <dgm:pt modelId="{82494A67-61CA-492B-8486-CE748F3EABC7}" type="pres">
      <dgm:prSet presAssocID="{9B0CA322-C76C-4DAF-9ED5-C20F63DF6404}" presName="Name64" presStyleLbl="parChTrans1D2" presStyleIdx="1" presStyleCnt="3"/>
      <dgm:spPr/>
    </dgm:pt>
    <dgm:pt modelId="{FED2A624-FF45-40FD-AEBB-E0AF0F5595D7}" type="pres">
      <dgm:prSet presAssocID="{04BADB0A-0F17-43FC-BD8C-649BC93A8D68}" presName="hierRoot2" presStyleCnt="0">
        <dgm:presLayoutVars>
          <dgm:hierBranch val="init"/>
        </dgm:presLayoutVars>
      </dgm:prSet>
      <dgm:spPr/>
    </dgm:pt>
    <dgm:pt modelId="{6F71AA80-0D73-48CA-8927-384A917934AA}" type="pres">
      <dgm:prSet presAssocID="{04BADB0A-0F17-43FC-BD8C-649BC93A8D68}" presName="rootComposite" presStyleCnt="0"/>
      <dgm:spPr/>
    </dgm:pt>
    <dgm:pt modelId="{73AD36CE-7E8A-41B8-A621-B3A64FB499C2}" type="pres">
      <dgm:prSet presAssocID="{04BADB0A-0F17-43FC-BD8C-649BC93A8D6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8D6D7A-DB29-41BC-9A52-96A0E85E8A8E}" type="pres">
      <dgm:prSet presAssocID="{04BADB0A-0F17-43FC-BD8C-649BC93A8D68}" presName="rootConnector" presStyleLbl="node2" presStyleIdx="1" presStyleCnt="3"/>
      <dgm:spPr/>
    </dgm:pt>
    <dgm:pt modelId="{235F525D-FE27-42CD-8738-EDA7F9830C20}" type="pres">
      <dgm:prSet presAssocID="{04BADB0A-0F17-43FC-BD8C-649BC93A8D68}" presName="hierChild4" presStyleCnt="0"/>
      <dgm:spPr/>
    </dgm:pt>
    <dgm:pt modelId="{122A5E27-513B-43BA-90DE-F131050BBAA7}" type="pres">
      <dgm:prSet presAssocID="{655AAE9C-BF37-418E-8834-969712A9F0A7}" presName="Name64" presStyleLbl="parChTrans1D3" presStyleIdx="1" presStyleCnt="3"/>
      <dgm:spPr/>
    </dgm:pt>
    <dgm:pt modelId="{048CCEB0-1031-4B75-B7F6-C78773C87B81}" type="pres">
      <dgm:prSet presAssocID="{E4AEE82F-6E39-482C-910F-E3D4A4D911C0}" presName="hierRoot2" presStyleCnt="0">
        <dgm:presLayoutVars>
          <dgm:hierBranch val="init"/>
        </dgm:presLayoutVars>
      </dgm:prSet>
      <dgm:spPr/>
    </dgm:pt>
    <dgm:pt modelId="{3DACFCEA-66F8-45FD-ACCC-5FB4D9E5B458}" type="pres">
      <dgm:prSet presAssocID="{E4AEE82F-6E39-482C-910F-E3D4A4D911C0}" presName="rootComposite" presStyleCnt="0"/>
      <dgm:spPr/>
    </dgm:pt>
    <dgm:pt modelId="{243AE65C-FAA5-49A9-9B7B-58B5B8DA56ED}" type="pres">
      <dgm:prSet presAssocID="{E4AEE82F-6E39-482C-910F-E3D4A4D911C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AA7EB2-DEEF-4F7F-B0EE-C00DEBF3F52E}" type="pres">
      <dgm:prSet presAssocID="{E4AEE82F-6E39-482C-910F-E3D4A4D911C0}" presName="rootConnector" presStyleLbl="node3" presStyleIdx="1" presStyleCnt="3"/>
      <dgm:spPr/>
    </dgm:pt>
    <dgm:pt modelId="{B9377C0C-E0B4-494A-B765-ABE25AA5AF4B}" type="pres">
      <dgm:prSet presAssocID="{E4AEE82F-6E39-482C-910F-E3D4A4D911C0}" presName="hierChild4" presStyleCnt="0"/>
      <dgm:spPr/>
    </dgm:pt>
    <dgm:pt modelId="{A06935FB-197A-4C3F-98FE-0D4A4FD0A382}" type="pres">
      <dgm:prSet presAssocID="{E4AEE82F-6E39-482C-910F-E3D4A4D911C0}" presName="hierChild5" presStyleCnt="0"/>
      <dgm:spPr/>
    </dgm:pt>
    <dgm:pt modelId="{01F1372F-8FA1-47BD-9448-E2ABD66E1277}" type="pres">
      <dgm:prSet presAssocID="{04BADB0A-0F17-43FC-BD8C-649BC93A8D68}" presName="hierChild5" presStyleCnt="0"/>
      <dgm:spPr/>
    </dgm:pt>
    <dgm:pt modelId="{AE2C3989-1EF0-408B-A0A5-D3D29BD6745B}" type="pres">
      <dgm:prSet presAssocID="{F685858B-BB35-43AE-857A-AA1BD0E174D2}" presName="Name64" presStyleLbl="parChTrans1D2" presStyleIdx="2" presStyleCnt="3"/>
      <dgm:spPr/>
    </dgm:pt>
    <dgm:pt modelId="{97298909-D691-4634-93E9-374C6B85C0F6}" type="pres">
      <dgm:prSet presAssocID="{0E529AE4-03F1-46F6-8637-43A9E7B068AA}" presName="hierRoot2" presStyleCnt="0">
        <dgm:presLayoutVars>
          <dgm:hierBranch val="init"/>
        </dgm:presLayoutVars>
      </dgm:prSet>
      <dgm:spPr/>
    </dgm:pt>
    <dgm:pt modelId="{22BABD85-A091-4399-BBF3-90E88E44DD7D}" type="pres">
      <dgm:prSet presAssocID="{0E529AE4-03F1-46F6-8637-43A9E7B068AA}" presName="rootComposite" presStyleCnt="0"/>
      <dgm:spPr/>
    </dgm:pt>
    <dgm:pt modelId="{00CA2ACB-6E2F-4513-B226-E6F17B6B6E95}" type="pres">
      <dgm:prSet presAssocID="{0E529AE4-03F1-46F6-8637-43A9E7B068A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0C4CE3-2411-47DE-8D1D-4B4D9C73544F}" type="pres">
      <dgm:prSet presAssocID="{0E529AE4-03F1-46F6-8637-43A9E7B068AA}" presName="rootConnector" presStyleLbl="node2" presStyleIdx="2" presStyleCnt="3"/>
      <dgm:spPr/>
    </dgm:pt>
    <dgm:pt modelId="{FE07D705-C403-4AFB-B46E-796FA1EC2F6A}" type="pres">
      <dgm:prSet presAssocID="{0E529AE4-03F1-46F6-8637-43A9E7B068AA}" presName="hierChild4" presStyleCnt="0"/>
      <dgm:spPr/>
    </dgm:pt>
    <dgm:pt modelId="{67A4D405-EB0F-48C1-8AF9-C80C0C7714B8}" type="pres">
      <dgm:prSet presAssocID="{C694A7E5-9CFF-4D1F-B067-75D7CF30D8E0}" presName="Name64" presStyleLbl="parChTrans1D3" presStyleIdx="2" presStyleCnt="3"/>
      <dgm:spPr/>
    </dgm:pt>
    <dgm:pt modelId="{5A7C4B23-8162-4BD0-B1D2-34623A3FC874}" type="pres">
      <dgm:prSet presAssocID="{08B5938F-0F13-400F-811B-216C73C0EF19}" presName="hierRoot2" presStyleCnt="0">
        <dgm:presLayoutVars>
          <dgm:hierBranch val="init"/>
        </dgm:presLayoutVars>
      </dgm:prSet>
      <dgm:spPr/>
    </dgm:pt>
    <dgm:pt modelId="{15FCE165-F760-4A18-B39A-115E3EA8B624}" type="pres">
      <dgm:prSet presAssocID="{08B5938F-0F13-400F-811B-216C73C0EF19}" presName="rootComposite" presStyleCnt="0"/>
      <dgm:spPr/>
    </dgm:pt>
    <dgm:pt modelId="{EA286FC6-BD7F-4051-AF46-7931801FE327}" type="pres">
      <dgm:prSet presAssocID="{08B5938F-0F13-400F-811B-216C73C0EF1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740F3C-39BE-4CEA-A26C-9BE0E84D3B9D}" type="pres">
      <dgm:prSet presAssocID="{08B5938F-0F13-400F-811B-216C73C0EF19}" presName="rootConnector" presStyleLbl="node3" presStyleIdx="2" presStyleCnt="3"/>
      <dgm:spPr/>
    </dgm:pt>
    <dgm:pt modelId="{D4066D07-22CC-48E7-93DE-1213581E1499}" type="pres">
      <dgm:prSet presAssocID="{08B5938F-0F13-400F-811B-216C73C0EF19}" presName="hierChild4" presStyleCnt="0"/>
      <dgm:spPr/>
    </dgm:pt>
    <dgm:pt modelId="{B9C8D26A-C3DA-4D74-B17D-F380FC7FD434}" type="pres">
      <dgm:prSet presAssocID="{08B5938F-0F13-400F-811B-216C73C0EF19}" presName="hierChild5" presStyleCnt="0"/>
      <dgm:spPr/>
    </dgm:pt>
    <dgm:pt modelId="{181BB99D-A511-48AA-898B-2BBCD88E4328}" type="pres">
      <dgm:prSet presAssocID="{0E529AE4-03F1-46F6-8637-43A9E7B068AA}" presName="hierChild5" presStyleCnt="0"/>
      <dgm:spPr/>
    </dgm:pt>
    <dgm:pt modelId="{BFD98F7B-8229-4EDC-B3C8-24F5B0EF3267}" type="pres">
      <dgm:prSet presAssocID="{E5812844-9792-4297-A4D7-097F4B65CBF1}" presName="hierChild3" presStyleCnt="0"/>
      <dgm:spPr/>
    </dgm:pt>
  </dgm:ptLst>
  <dgm:cxnLst>
    <dgm:cxn modelId="{DEDD48DC-F94D-498C-A060-50211B42A475}" srcId="{87C2D85C-12D0-4CDE-A966-3CE1EA08F5F6}" destId="{E5812844-9792-4297-A4D7-097F4B65CBF1}" srcOrd="0" destOrd="0" parTransId="{05CB3C8A-8CED-4ABA-B4B3-DA57CFCB0865}" sibTransId="{ABEF3927-4AC3-4F1A-A17C-99AFC87B9EB4}"/>
    <dgm:cxn modelId="{821681F1-9D8C-40B0-8F88-C336E974B8C5}" type="presOf" srcId="{87C2D85C-12D0-4CDE-A966-3CE1EA08F5F6}" destId="{D36D3ED9-0D81-4F3B-B894-D5BEA90F0D32}" srcOrd="0" destOrd="0" presId="urn:microsoft.com/office/officeart/2009/3/layout/HorizontalOrganizationChart"/>
    <dgm:cxn modelId="{1C9BAED0-17B5-4CFA-A537-66591ADB7550}" type="presOf" srcId="{7EF3FCF3-B5A0-400C-8487-B5E1629F302D}" destId="{93807AFD-11CE-4BB1-9570-FA4D34EB0593}" srcOrd="1" destOrd="0" presId="urn:microsoft.com/office/officeart/2009/3/layout/HorizontalOrganizationChart"/>
    <dgm:cxn modelId="{1EA8F851-A55A-45FD-BFA4-AF6828B347E4}" type="presOf" srcId="{04BADB0A-0F17-43FC-BD8C-649BC93A8D68}" destId="{73AD36CE-7E8A-41B8-A621-B3A64FB499C2}" srcOrd="0" destOrd="0" presId="urn:microsoft.com/office/officeart/2009/3/layout/HorizontalOrganizationChart"/>
    <dgm:cxn modelId="{22B90584-0524-41AA-8CA5-D6F995652089}" type="presOf" srcId="{A27E85D9-B230-44AB-A556-00D8E6C51617}" destId="{BA8D9633-1337-4FAB-8727-07F915F897E2}" srcOrd="1" destOrd="0" presId="urn:microsoft.com/office/officeart/2009/3/layout/HorizontalOrganizationChart"/>
    <dgm:cxn modelId="{8D5DBD51-8479-4758-8C7E-2F50E6818F77}" srcId="{0E529AE4-03F1-46F6-8637-43A9E7B068AA}" destId="{08B5938F-0F13-400F-811B-216C73C0EF19}" srcOrd="0" destOrd="0" parTransId="{C694A7E5-9CFF-4D1F-B067-75D7CF30D8E0}" sibTransId="{06105735-B896-4267-8757-64B5555CB8E6}"/>
    <dgm:cxn modelId="{79925AE6-6009-4BBE-A689-AE1BB0F1D22D}" type="presOf" srcId="{655AAE9C-BF37-418E-8834-969712A9F0A7}" destId="{122A5E27-513B-43BA-90DE-F131050BBAA7}" srcOrd="0" destOrd="0" presId="urn:microsoft.com/office/officeart/2009/3/layout/HorizontalOrganizationChart"/>
    <dgm:cxn modelId="{8C1A84F1-CA49-4091-A39F-CB86AB94FED8}" type="presOf" srcId="{0E529AE4-03F1-46F6-8637-43A9E7B068AA}" destId="{00CA2ACB-6E2F-4513-B226-E6F17B6B6E95}" srcOrd="0" destOrd="0" presId="urn:microsoft.com/office/officeart/2009/3/layout/HorizontalOrganizationChart"/>
    <dgm:cxn modelId="{2F90DDF6-248A-483D-85CA-47D00418F179}" type="presOf" srcId="{7EF3FCF3-B5A0-400C-8487-B5E1629F302D}" destId="{DEC08678-0C4A-4AF8-954B-A32C789264ED}" srcOrd="0" destOrd="0" presId="urn:microsoft.com/office/officeart/2009/3/layout/HorizontalOrganizationChart"/>
    <dgm:cxn modelId="{98611ED8-41B2-4689-80C0-DAE44151BFDF}" type="presOf" srcId="{F685858B-BB35-43AE-857A-AA1BD0E174D2}" destId="{AE2C3989-1EF0-408B-A0A5-D3D29BD6745B}" srcOrd="0" destOrd="0" presId="urn:microsoft.com/office/officeart/2009/3/layout/HorizontalOrganizationChart"/>
    <dgm:cxn modelId="{5C4E17B6-DD2F-421E-8EFF-F2CBCB154828}" type="presOf" srcId="{C694A7E5-9CFF-4D1F-B067-75D7CF30D8E0}" destId="{67A4D405-EB0F-48C1-8AF9-C80C0C7714B8}" srcOrd="0" destOrd="0" presId="urn:microsoft.com/office/officeart/2009/3/layout/HorizontalOrganizationChart"/>
    <dgm:cxn modelId="{3B0119D3-7A61-4443-889E-CD105415292F}" type="presOf" srcId="{08B5938F-0F13-400F-811B-216C73C0EF19}" destId="{98740F3C-39BE-4CEA-A26C-9BE0E84D3B9D}" srcOrd="1" destOrd="0" presId="urn:microsoft.com/office/officeart/2009/3/layout/HorizontalOrganizationChart"/>
    <dgm:cxn modelId="{90E54B42-921C-4E4B-BF65-E0CFC559EC9A}" type="presOf" srcId="{E5812844-9792-4297-A4D7-097F4B65CBF1}" destId="{F7E4F58F-91A8-4FEB-B3FC-03E6F78A8DC7}" srcOrd="1" destOrd="0" presId="urn:microsoft.com/office/officeart/2009/3/layout/HorizontalOrganizationChart"/>
    <dgm:cxn modelId="{65F0A974-A23E-47ED-91C7-73178F9B86A4}" type="presOf" srcId="{E4AEE82F-6E39-482C-910F-E3D4A4D911C0}" destId="{243AE65C-FAA5-49A9-9B7B-58B5B8DA56ED}" srcOrd="0" destOrd="0" presId="urn:microsoft.com/office/officeart/2009/3/layout/HorizontalOrganizationChart"/>
    <dgm:cxn modelId="{59EFF39E-6AEE-4FC2-B08B-15FF5B32173A}" type="presOf" srcId="{A1656BDB-8E58-4DEA-A187-B7E831314BAA}" destId="{E8C8A45D-1D36-4853-AB68-756124913F1D}" srcOrd="0" destOrd="0" presId="urn:microsoft.com/office/officeart/2009/3/layout/HorizontalOrganizationChart"/>
    <dgm:cxn modelId="{C2158A32-6D5E-4083-BE39-C65F3FED8B82}" srcId="{04BADB0A-0F17-43FC-BD8C-649BC93A8D68}" destId="{E4AEE82F-6E39-482C-910F-E3D4A4D911C0}" srcOrd="0" destOrd="0" parTransId="{655AAE9C-BF37-418E-8834-969712A9F0A7}" sibTransId="{5012BEF4-26AB-4A08-BE79-B3CCCF66AAD0}"/>
    <dgm:cxn modelId="{35F36CFF-74F7-43CA-AE00-B99C21CC3235}" type="presOf" srcId="{08B5938F-0F13-400F-811B-216C73C0EF19}" destId="{EA286FC6-BD7F-4051-AF46-7931801FE327}" srcOrd="0" destOrd="0" presId="urn:microsoft.com/office/officeart/2009/3/layout/HorizontalOrganizationChart"/>
    <dgm:cxn modelId="{4DC79199-6F88-4B08-9616-A80A1E325324}" srcId="{E5812844-9792-4297-A4D7-097F4B65CBF1}" destId="{04BADB0A-0F17-43FC-BD8C-649BC93A8D68}" srcOrd="1" destOrd="0" parTransId="{9B0CA322-C76C-4DAF-9ED5-C20F63DF6404}" sibTransId="{66CD1E47-BCCD-4F82-9A9D-90A1BF0C9826}"/>
    <dgm:cxn modelId="{47CF69BD-A8FD-4504-AD02-BCF5C88B2602}" srcId="{7EF3FCF3-B5A0-400C-8487-B5E1629F302D}" destId="{A27E85D9-B230-44AB-A556-00D8E6C51617}" srcOrd="0" destOrd="0" parTransId="{A1656BDB-8E58-4DEA-A187-B7E831314BAA}" sibTransId="{99546D08-F4A7-48EC-AF14-F87A74AA43B1}"/>
    <dgm:cxn modelId="{6A7AF261-BC74-4A3C-B168-D2762480031C}" type="presOf" srcId="{04BADB0A-0F17-43FC-BD8C-649BC93A8D68}" destId="{178D6D7A-DB29-41BC-9A52-96A0E85E8A8E}" srcOrd="1" destOrd="0" presId="urn:microsoft.com/office/officeart/2009/3/layout/HorizontalOrganizationChart"/>
    <dgm:cxn modelId="{A7D08340-A745-4126-BE87-B890CF0ACFBE}" type="presOf" srcId="{9B0CA322-C76C-4DAF-9ED5-C20F63DF6404}" destId="{82494A67-61CA-492B-8486-CE748F3EABC7}" srcOrd="0" destOrd="0" presId="urn:microsoft.com/office/officeart/2009/3/layout/HorizontalOrganizationChart"/>
    <dgm:cxn modelId="{1274A807-2D23-42F5-B83A-EBA48AC350B4}" srcId="{E5812844-9792-4297-A4D7-097F4B65CBF1}" destId="{0E529AE4-03F1-46F6-8637-43A9E7B068AA}" srcOrd="2" destOrd="0" parTransId="{F685858B-BB35-43AE-857A-AA1BD0E174D2}" sibTransId="{1B510B20-28AB-4A88-A748-B09EF9D700EA}"/>
    <dgm:cxn modelId="{7B2F4A22-A0C4-4874-B237-1DAB216007B9}" type="presOf" srcId="{D8915B7E-BDA4-4BE8-8071-6946E12E9C7F}" destId="{3DC891DD-1525-4606-BB9F-312F65A77D54}" srcOrd="0" destOrd="0" presId="urn:microsoft.com/office/officeart/2009/3/layout/HorizontalOrganizationChart"/>
    <dgm:cxn modelId="{9AA69527-1CF4-467D-8B23-579AAB571257}" type="presOf" srcId="{0E529AE4-03F1-46F6-8637-43A9E7B068AA}" destId="{870C4CE3-2411-47DE-8D1D-4B4D9C73544F}" srcOrd="1" destOrd="0" presId="urn:microsoft.com/office/officeart/2009/3/layout/HorizontalOrganizationChart"/>
    <dgm:cxn modelId="{53BECF12-0382-4510-BFD3-8F1B3E593F4E}" type="presOf" srcId="{E4AEE82F-6E39-482C-910F-E3D4A4D911C0}" destId="{99AA7EB2-DEEF-4F7F-B0EE-C00DEBF3F52E}" srcOrd="1" destOrd="0" presId="urn:microsoft.com/office/officeart/2009/3/layout/HorizontalOrganizationChart"/>
    <dgm:cxn modelId="{A5334D77-66ED-42F3-8638-02D0FCC82241}" type="presOf" srcId="{E5812844-9792-4297-A4D7-097F4B65CBF1}" destId="{03228169-7977-4101-87CD-1FCBA0721637}" srcOrd="0" destOrd="0" presId="urn:microsoft.com/office/officeart/2009/3/layout/HorizontalOrganizationChart"/>
    <dgm:cxn modelId="{180BC887-62C6-4DC5-A845-2A9194F31C5C}" srcId="{E5812844-9792-4297-A4D7-097F4B65CBF1}" destId="{7EF3FCF3-B5A0-400C-8487-B5E1629F302D}" srcOrd="0" destOrd="0" parTransId="{D8915B7E-BDA4-4BE8-8071-6946E12E9C7F}" sibTransId="{DEDF923F-45C6-47C3-A789-998E39E914FC}"/>
    <dgm:cxn modelId="{4A1B0D8E-663E-4A69-81A3-EE90897E26D7}" type="presOf" srcId="{A27E85D9-B230-44AB-A556-00D8E6C51617}" destId="{4B112078-EF4E-4D50-AA30-BF7423451AB2}" srcOrd="0" destOrd="0" presId="urn:microsoft.com/office/officeart/2009/3/layout/HorizontalOrganizationChart"/>
    <dgm:cxn modelId="{334DB9CC-425A-4D48-9493-1477D58213EB}" type="presParOf" srcId="{D36D3ED9-0D81-4F3B-B894-D5BEA90F0D32}" destId="{4A0AB65E-07B6-4722-841F-E89B94B24414}" srcOrd="0" destOrd="0" presId="urn:microsoft.com/office/officeart/2009/3/layout/HorizontalOrganizationChart"/>
    <dgm:cxn modelId="{64ABBEE2-0208-4F69-B90A-87B6C6C5801E}" type="presParOf" srcId="{4A0AB65E-07B6-4722-841F-E89B94B24414}" destId="{3B3FB405-AB6A-47B1-B288-5DF9EB4568AF}" srcOrd="0" destOrd="0" presId="urn:microsoft.com/office/officeart/2009/3/layout/HorizontalOrganizationChart"/>
    <dgm:cxn modelId="{FA28D679-2F77-4871-B202-1F0919D83222}" type="presParOf" srcId="{3B3FB405-AB6A-47B1-B288-5DF9EB4568AF}" destId="{03228169-7977-4101-87CD-1FCBA0721637}" srcOrd="0" destOrd="0" presId="urn:microsoft.com/office/officeart/2009/3/layout/HorizontalOrganizationChart"/>
    <dgm:cxn modelId="{0BD520BC-390F-4ABC-B235-6B6C35FF9559}" type="presParOf" srcId="{3B3FB405-AB6A-47B1-B288-5DF9EB4568AF}" destId="{F7E4F58F-91A8-4FEB-B3FC-03E6F78A8DC7}" srcOrd="1" destOrd="0" presId="urn:microsoft.com/office/officeart/2009/3/layout/HorizontalOrganizationChart"/>
    <dgm:cxn modelId="{78FDF9AD-03F9-4401-A7EE-78EDC2969014}" type="presParOf" srcId="{4A0AB65E-07B6-4722-841F-E89B94B24414}" destId="{3B59FBA3-2A3E-40EB-8B51-46FAFB9DF902}" srcOrd="1" destOrd="0" presId="urn:microsoft.com/office/officeart/2009/3/layout/HorizontalOrganizationChart"/>
    <dgm:cxn modelId="{81F6ABDA-8BC6-4E3B-BB57-9A7E37FA5DE8}" type="presParOf" srcId="{3B59FBA3-2A3E-40EB-8B51-46FAFB9DF902}" destId="{3DC891DD-1525-4606-BB9F-312F65A77D54}" srcOrd="0" destOrd="0" presId="urn:microsoft.com/office/officeart/2009/3/layout/HorizontalOrganizationChart"/>
    <dgm:cxn modelId="{4099D12C-1A3C-4A1C-9AD4-4F27FCB5C802}" type="presParOf" srcId="{3B59FBA3-2A3E-40EB-8B51-46FAFB9DF902}" destId="{C2130C96-68AD-4E7F-A7CF-BA6CE54FD2C3}" srcOrd="1" destOrd="0" presId="urn:microsoft.com/office/officeart/2009/3/layout/HorizontalOrganizationChart"/>
    <dgm:cxn modelId="{7BCED592-89B6-4E17-BBB5-10101DBBE3E0}" type="presParOf" srcId="{C2130C96-68AD-4E7F-A7CF-BA6CE54FD2C3}" destId="{A662B8FA-A0FD-427C-8937-F501998D48A3}" srcOrd="0" destOrd="0" presId="urn:microsoft.com/office/officeart/2009/3/layout/HorizontalOrganizationChart"/>
    <dgm:cxn modelId="{ED99A12B-E051-4B2C-9FAD-FF4C3CE90EC9}" type="presParOf" srcId="{A662B8FA-A0FD-427C-8937-F501998D48A3}" destId="{DEC08678-0C4A-4AF8-954B-A32C789264ED}" srcOrd="0" destOrd="0" presId="urn:microsoft.com/office/officeart/2009/3/layout/HorizontalOrganizationChart"/>
    <dgm:cxn modelId="{44E8480B-6824-4C4F-B025-DD93033A225D}" type="presParOf" srcId="{A662B8FA-A0FD-427C-8937-F501998D48A3}" destId="{93807AFD-11CE-4BB1-9570-FA4D34EB0593}" srcOrd="1" destOrd="0" presId="urn:microsoft.com/office/officeart/2009/3/layout/HorizontalOrganizationChart"/>
    <dgm:cxn modelId="{DD605126-413A-4330-BD8E-9FC755631127}" type="presParOf" srcId="{C2130C96-68AD-4E7F-A7CF-BA6CE54FD2C3}" destId="{274B02A7-0312-459A-8823-A32737B9D642}" srcOrd="1" destOrd="0" presId="urn:microsoft.com/office/officeart/2009/3/layout/HorizontalOrganizationChart"/>
    <dgm:cxn modelId="{C82CC3D6-9EC7-4E4C-8306-99D3AE4F9D9D}" type="presParOf" srcId="{274B02A7-0312-459A-8823-A32737B9D642}" destId="{E8C8A45D-1D36-4853-AB68-756124913F1D}" srcOrd="0" destOrd="0" presId="urn:microsoft.com/office/officeart/2009/3/layout/HorizontalOrganizationChart"/>
    <dgm:cxn modelId="{91973141-7F88-4415-B15C-7BC89792E9D9}" type="presParOf" srcId="{274B02A7-0312-459A-8823-A32737B9D642}" destId="{C431E53A-A1F1-4F88-8B5A-909F1AB67E35}" srcOrd="1" destOrd="0" presId="urn:microsoft.com/office/officeart/2009/3/layout/HorizontalOrganizationChart"/>
    <dgm:cxn modelId="{4C7004B3-CC0F-45A0-880E-0E0A740AAB66}" type="presParOf" srcId="{C431E53A-A1F1-4F88-8B5A-909F1AB67E35}" destId="{61D7A8A5-A388-4A07-81AF-3299C63F970D}" srcOrd="0" destOrd="0" presId="urn:microsoft.com/office/officeart/2009/3/layout/HorizontalOrganizationChart"/>
    <dgm:cxn modelId="{5C393C2F-E1F6-4D83-91E1-EB311F06CFAE}" type="presParOf" srcId="{61D7A8A5-A388-4A07-81AF-3299C63F970D}" destId="{4B112078-EF4E-4D50-AA30-BF7423451AB2}" srcOrd="0" destOrd="0" presId="urn:microsoft.com/office/officeart/2009/3/layout/HorizontalOrganizationChart"/>
    <dgm:cxn modelId="{A85B4E66-6871-414C-A15E-ED47044FA233}" type="presParOf" srcId="{61D7A8A5-A388-4A07-81AF-3299C63F970D}" destId="{BA8D9633-1337-4FAB-8727-07F915F897E2}" srcOrd="1" destOrd="0" presId="urn:microsoft.com/office/officeart/2009/3/layout/HorizontalOrganizationChart"/>
    <dgm:cxn modelId="{5AAB064B-6C9A-4DEB-A574-8BC3395A2C87}" type="presParOf" srcId="{C431E53A-A1F1-4F88-8B5A-909F1AB67E35}" destId="{E10EC955-1AEC-4880-8374-C6480F654028}" srcOrd="1" destOrd="0" presId="urn:microsoft.com/office/officeart/2009/3/layout/HorizontalOrganizationChart"/>
    <dgm:cxn modelId="{13A136AD-3537-4294-9D29-49C92F550289}" type="presParOf" srcId="{C431E53A-A1F1-4F88-8B5A-909F1AB67E35}" destId="{1C6C1059-EC23-4C61-B816-6EE01D417D21}" srcOrd="2" destOrd="0" presId="urn:microsoft.com/office/officeart/2009/3/layout/HorizontalOrganizationChart"/>
    <dgm:cxn modelId="{5256DA6A-ED04-47D2-A759-5E36E88BA0A5}" type="presParOf" srcId="{C2130C96-68AD-4E7F-A7CF-BA6CE54FD2C3}" destId="{ED4B0542-4FFE-418F-89F4-DA8C6F7603E2}" srcOrd="2" destOrd="0" presId="urn:microsoft.com/office/officeart/2009/3/layout/HorizontalOrganizationChart"/>
    <dgm:cxn modelId="{D3B8D4AC-F1BB-4038-871A-F623B860A37F}" type="presParOf" srcId="{3B59FBA3-2A3E-40EB-8B51-46FAFB9DF902}" destId="{82494A67-61CA-492B-8486-CE748F3EABC7}" srcOrd="2" destOrd="0" presId="urn:microsoft.com/office/officeart/2009/3/layout/HorizontalOrganizationChart"/>
    <dgm:cxn modelId="{67E16C00-DC4A-4059-BBEA-C49F2C5D849E}" type="presParOf" srcId="{3B59FBA3-2A3E-40EB-8B51-46FAFB9DF902}" destId="{FED2A624-FF45-40FD-AEBB-E0AF0F5595D7}" srcOrd="3" destOrd="0" presId="urn:microsoft.com/office/officeart/2009/3/layout/HorizontalOrganizationChart"/>
    <dgm:cxn modelId="{FBABA426-49EF-43E4-B0C0-52BB6BF4E420}" type="presParOf" srcId="{FED2A624-FF45-40FD-AEBB-E0AF0F5595D7}" destId="{6F71AA80-0D73-48CA-8927-384A917934AA}" srcOrd="0" destOrd="0" presId="urn:microsoft.com/office/officeart/2009/3/layout/HorizontalOrganizationChart"/>
    <dgm:cxn modelId="{10C6C23D-473F-4CCA-87D8-1FA73033D822}" type="presParOf" srcId="{6F71AA80-0D73-48CA-8927-384A917934AA}" destId="{73AD36CE-7E8A-41B8-A621-B3A64FB499C2}" srcOrd="0" destOrd="0" presId="urn:microsoft.com/office/officeart/2009/3/layout/HorizontalOrganizationChart"/>
    <dgm:cxn modelId="{E2EB75DE-47BE-427E-B6AC-7CF7297D3289}" type="presParOf" srcId="{6F71AA80-0D73-48CA-8927-384A917934AA}" destId="{178D6D7A-DB29-41BC-9A52-96A0E85E8A8E}" srcOrd="1" destOrd="0" presId="urn:microsoft.com/office/officeart/2009/3/layout/HorizontalOrganizationChart"/>
    <dgm:cxn modelId="{6EE85870-4B29-4B32-B306-3511D09C003B}" type="presParOf" srcId="{FED2A624-FF45-40FD-AEBB-E0AF0F5595D7}" destId="{235F525D-FE27-42CD-8738-EDA7F9830C20}" srcOrd="1" destOrd="0" presId="urn:microsoft.com/office/officeart/2009/3/layout/HorizontalOrganizationChart"/>
    <dgm:cxn modelId="{B3937A3E-FC4E-428E-8A1C-6548F938C9B0}" type="presParOf" srcId="{235F525D-FE27-42CD-8738-EDA7F9830C20}" destId="{122A5E27-513B-43BA-90DE-F131050BBAA7}" srcOrd="0" destOrd="0" presId="urn:microsoft.com/office/officeart/2009/3/layout/HorizontalOrganizationChart"/>
    <dgm:cxn modelId="{54916075-4C0B-419D-805F-74BC707713AC}" type="presParOf" srcId="{235F525D-FE27-42CD-8738-EDA7F9830C20}" destId="{048CCEB0-1031-4B75-B7F6-C78773C87B81}" srcOrd="1" destOrd="0" presId="urn:microsoft.com/office/officeart/2009/3/layout/HorizontalOrganizationChart"/>
    <dgm:cxn modelId="{51E66B56-988D-4A95-8828-C29EBD5A3D7C}" type="presParOf" srcId="{048CCEB0-1031-4B75-B7F6-C78773C87B81}" destId="{3DACFCEA-66F8-45FD-ACCC-5FB4D9E5B458}" srcOrd="0" destOrd="0" presId="urn:microsoft.com/office/officeart/2009/3/layout/HorizontalOrganizationChart"/>
    <dgm:cxn modelId="{601FD2F1-42FF-42EE-BF42-DDD08ADD3D7A}" type="presParOf" srcId="{3DACFCEA-66F8-45FD-ACCC-5FB4D9E5B458}" destId="{243AE65C-FAA5-49A9-9B7B-58B5B8DA56ED}" srcOrd="0" destOrd="0" presId="urn:microsoft.com/office/officeart/2009/3/layout/HorizontalOrganizationChart"/>
    <dgm:cxn modelId="{1BD1BF0E-B297-4435-81EF-8DC00C5B06DD}" type="presParOf" srcId="{3DACFCEA-66F8-45FD-ACCC-5FB4D9E5B458}" destId="{99AA7EB2-DEEF-4F7F-B0EE-C00DEBF3F52E}" srcOrd="1" destOrd="0" presId="urn:microsoft.com/office/officeart/2009/3/layout/HorizontalOrganizationChart"/>
    <dgm:cxn modelId="{E20F545F-E82E-4551-AB34-DD205DB235B0}" type="presParOf" srcId="{048CCEB0-1031-4B75-B7F6-C78773C87B81}" destId="{B9377C0C-E0B4-494A-B765-ABE25AA5AF4B}" srcOrd="1" destOrd="0" presId="urn:microsoft.com/office/officeart/2009/3/layout/HorizontalOrganizationChart"/>
    <dgm:cxn modelId="{1D614731-6118-47CF-A5F9-C16D16601B24}" type="presParOf" srcId="{048CCEB0-1031-4B75-B7F6-C78773C87B81}" destId="{A06935FB-197A-4C3F-98FE-0D4A4FD0A382}" srcOrd="2" destOrd="0" presId="urn:microsoft.com/office/officeart/2009/3/layout/HorizontalOrganizationChart"/>
    <dgm:cxn modelId="{7DAC8B15-7096-4552-ACE5-8CA9F8C2D58B}" type="presParOf" srcId="{FED2A624-FF45-40FD-AEBB-E0AF0F5595D7}" destId="{01F1372F-8FA1-47BD-9448-E2ABD66E1277}" srcOrd="2" destOrd="0" presId="urn:microsoft.com/office/officeart/2009/3/layout/HorizontalOrganizationChart"/>
    <dgm:cxn modelId="{E6126848-72E4-49F8-85D6-B68663AACF1F}" type="presParOf" srcId="{3B59FBA3-2A3E-40EB-8B51-46FAFB9DF902}" destId="{AE2C3989-1EF0-408B-A0A5-D3D29BD6745B}" srcOrd="4" destOrd="0" presId="urn:microsoft.com/office/officeart/2009/3/layout/HorizontalOrganizationChart"/>
    <dgm:cxn modelId="{0ECB9E38-6986-4F04-BFE8-94133A3A50F7}" type="presParOf" srcId="{3B59FBA3-2A3E-40EB-8B51-46FAFB9DF902}" destId="{97298909-D691-4634-93E9-374C6B85C0F6}" srcOrd="5" destOrd="0" presId="urn:microsoft.com/office/officeart/2009/3/layout/HorizontalOrganizationChart"/>
    <dgm:cxn modelId="{9C243847-C3DF-4FB7-AE6A-0D657B4FADFA}" type="presParOf" srcId="{97298909-D691-4634-93E9-374C6B85C0F6}" destId="{22BABD85-A091-4399-BBF3-90E88E44DD7D}" srcOrd="0" destOrd="0" presId="urn:microsoft.com/office/officeart/2009/3/layout/HorizontalOrganizationChart"/>
    <dgm:cxn modelId="{5C510FB5-27A9-47A1-A63F-850717EB3FCF}" type="presParOf" srcId="{22BABD85-A091-4399-BBF3-90E88E44DD7D}" destId="{00CA2ACB-6E2F-4513-B226-E6F17B6B6E95}" srcOrd="0" destOrd="0" presId="urn:microsoft.com/office/officeart/2009/3/layout/HorizontalOrganizationChart"/>
    <dgm:cxn modelId="{53B63EFF-C46D-45D6-ABCB-C09D45376ACD}" type="presParOf" srcId="{22BABD85-A091-4399-BBF3-90E88E44DD7D}" destId="{870C4CE3-2411-47DE-8D1D-4B4D9C73544F}" srcOrd="1" destOrd="0" presId="urn:microsoft.com/office/officeart/2009/3/layout/HorizontalOrganizationChart"/>
    <dgm:cxn modelId="{4DDF5DAF-76D3-409B-9511-E3A670E1EAE6}" type="presParOf" srcId="{97298909-D691-4634-93E9-374C6B85C0F6}" destId="{FE07D705-C403-4AFB-B46E-796FA1EC2F6A}" srcOrd="1" destOrd="0" presId="urn:microsoft.com/office/officeart/2009/3/layout/HorizontalOrganizationChart"/>
    <dgm:cxn modelId="{9C7455A7-D3EF-41E9-BA6E-E28592087A7F}" type="presParOf" srcId="{FE07D705-C403-4AFB-B46E-796FA1EC2F6A}" destId="{67A4D405-EB0F-48C1-8AF9-C80C0C7714B8}" srcOrd="0" destOrd="0" presId="urn:microsoft.com/office/officeart/2009/3/layout/HorizontalOrganizationChart"/>
    <dgm:cxn modelId="{12B502A8-0777-4DBE-B33E-0135C4910EDC}" type="presParOf" srcId="{FE07D705-C403-4AFB-B46E-796FA1EC2F6A}" destId="{5A7C4B23-8162-4BD0-B1D2-34623A3FC874}" srcOrd="1" destOrd="0" presId="urn:microsoft.com/office/officeart/2009/3/layout/HorizontalOrganizationChart"/>
    <dgm:cxn modelId="{96700B06-572F-4493-BDE6-A36E83035ED2}" type="presParOf" srcId="{5A7C4B23-8162-4BD0-B1D2-34623A3FC874}" destId="{15FCE165-F760-4A18-B39A-115E3EA8B624}" srcOrd="0" destOrd="0" presId="urn:microsoft.com/office/officeart/2009/3/layout/HorizontalOrganizationChart"/>
    <dgm:cxn modelId="{E85B8EA3-7A13-4A01-BF64-AF38FDF70F7E}" type="presParOf" srcId="{15FCE165-F760-4A18-B39A-115E3EA8B624}" destId="{EA286FC6-BD7F-4051-AF46-7931801FE327}" srcOrd="0" destOrd="0" presId="urn:microsoft.com/office/officeart/2009/3/layout/HorizontalOrganizationChart"/>
    <dgm:cxn modelId="{0A100220-55CC-43E2-9668-F70229048778}" type="presParOf" srcId="{15FCE165-F760-4A18-B39A-115E3EA8B624}" destId="{98740F3C-39BE-4CEA-A26C-9BE0E84D3B9D}" srcOrd="1" destOrd="0" presId="urn:microsoft.com/office/officeart/2009/3/layout/HorizontalOrganizationChart"/>
    <dgm:cxn modelId="{62E0782B-CD08-4123-BBD9-58DA9B8CD84C}" type="presParOf" srcId="{5A7C4B23-8162-4BD0-B1D2-34623A3FC874}" destId="{D4066D07-22CC-48E7-93DE-1213581E1499}" srcOrd="1" destOrd="0" presId="urn:microsoft.com/office/officeart/2009/3/layout/HorizontalOrganizationChart"/>
    <dgm:cxn modelId="{3073A2D3-2D9D-4DEF-9025-E8D3D879518F}" type="presParOf" srcId="{5A7C4B23-8162-4BD0-B1D2-34623A3FC874}" destId="{B9C8D26A-C3DA-4D74-B17D-F380FC7FD434}" srcOrd="2" destOrd="0" presId="urn:microsoft.com/office/officeart/2009/3/layout/HorizontalOrganizationChart"/>
    <dgm:cxn modelId="{28B869FE-FE46-4694-8CCC-AAC249460492}" type="presParOf" srcId="{97298909-D691-4634-93E9-374C6B85C0F6}" destId="{181BB99D-A511-48AA-898B-2BBCD88E4328}" srcOrd="2" destOrd="0" presId="urn:microsoft.com/office/officeart/2009/3/layout/HorizontalOrganizationChart"/>
    <dgm:cxn modelId="{C9990F50-4290-4F7A-BCFB-8DFFCF1424F2}" type="presParOf" srcId="{4A0AB65E-07B6-4722-841F-E89B94B24414}" destId="{BFD98F7B-8229-4EDC-B3C8-24F5B0EF326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2D8D9-99C1-4187-BC9B-D7C126DBC43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14C015-BF96-4C9C-83B2-47B90ABF37D4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浅层分析</a:t>
          </a:r>
          <a:endParaRPr lang="zh-CN" altLang="en-US" dirty="0">
            <a:solidFill>
              <a:schemeClr val="tx1"/>
            </a:solidFill>
          </a:endParaRPr>
        </a:p>
      </dgm:t>
    </dgm:pt>
    <dgm:pt modelId="{91B2E013-E34B-4280-9483-9842F007116A}" type="parTrans" cxnId="{DCCF013E-1ED6-4C3D-B1FF-B7A31C39201E}">
      <dgm:prSet/>
      <dgm:spPr/>
      <dgm:t>
        <a:bodyPr/>
        <a:lstStyle/>
        <a:p>
          <a:endParaRPr lang="zh-CN" altLang="en-US"/>
        </a:p>
      </dgm:t>
    </dgm:pt>
    <dgm:pt modelId="{BC9FD160-D3EF-46D7-8EFB-6DB2862BB3DD}" type="sibTrans" cxnId="{DCCF013E-1ED6-4C3D-B1FF-B7A31C39201E}">
      <dgm:prSet/>
      <dgm:spPr/>
      <dgm:t>
        <a:bodyPr/>
        <a:lstStyle/>
        <a:p>
          <a:endParaRPr lang="zh-CN" altLang="en-US"/>
        </a:p>
      </dgm:t>
    </dgm:pt>
    <dgm:pt modelId="{C4AE32D1-EF66-45AD-A7A9-7388D693E684}">
      <dgm:prSet phldrT="[文本]" custT="1"/>
      <dgm:spPr/>
      <dgm:t>
        <a:bodyPr/>
        <a:lstStyle/>
        <a:p>
          <a:r>
            <a:rPr lang="zh-CN" altLang="en-US" sz="1600" dirty="0" smtClean="0"/>
            <a:t>短语抱团</a:t>
          </a:r>
          <a:endParaRPr lang="zh-CN" altLang="en-US" sz="1600" dirty="0"/>
        </a:p>
      </dgm:t>
    </dgm:pt>
    <dgm:pt modelId="{F00C2730-26A2-4BFA-A7DE-ABD6A4289A09}" type="parTrans" cxnId="{658C5AD0-33BB-403E-B6B6-4C7595DC9B03}">
      <dgm:prSet/>
      <dgm:spPr/>
      <dgm:t>
        <a:bodyPr/>
        <a:lstStyle/>
        <a:p>
          <a:endParaRPr lang="zh-CN" altLang="en-US"/>
        </a:p>
      </dgm:t>
    </dgm:pt>
    <dgm:pt modelId="{18827DA8-93AD-4210-BC75-CD31656BDACC}" type="sibTrans" cxnId="{658C5AD0-33BB-403E-B6B6-4C7595DC9B03}">
      <dgm:prSet/>
      <dgm:spPr/>
      <dgm:t>
        <a:bodyPr/>
        <a:lstStyle/>
        <a:p>
          <a:endParaRPr lang="zh-CN" altLang="en-US"/>
        </a:p>
      </dgm:t>
    </dgm:pt>
    <dgm:pt modelId="{D994DF8C-8939-434B-8EB8-714E012DC09B}">
      <dgm:prSet phldrT="[文本]" custT="1"/>
      <dgm:spPr/>
      <dgm:t>
        <a:bodyPr/>
        <a:lstStyle/>
        <a:p>
          <a:r>
            <a:rPr lang="zh-CN" altLang="en-US" sz="1600" dirty="0" smtClean="0"/>
            <a:t>专名标志</a:t>
          </a:r>
          <a:endParaRPr lang="zh-CN" altLang="en-US" sz="1600" dirty="0"/>
        </a:p>
      </dgm:t>
    </dgm:pt>
    <dgm:pt modelId="{CA50E190-537E-4D6D-97BC-E18276E898FA}" type="parTrans" cxnId="{4785DF81-9B6F-42A8-AABE-AFF6C65E6729}">
      <dgm:prSet/>
      <dgm:spPr/>
      <dgm:t>
        <a:bodyPr/>
        <a:lstStyle/>
        <a:p>
          <a:endParaRPr lang="zh-CN" altLang="en-US"/>
        </a:p>
      </dgm:t>
    </dgm:pt>
    <dgm:pt modelId="{4FD88C41-DC0B-48A6-B758-E4F8BA01C305}" type="sibTrans" cxnId="{4785DF81-9B6F-42A8-AABE-AFF6C65E6729}">
      <dgm:prSet/>
      <dgm:spPr/>
      <dgm:t>
        <a:bodyPr/>
        <a:lstStyle/>
        <a:p>
          <a:endParaRPr lang="zh-CN" altLang="en-US"/>
        </a:p>
      </dgm:t>
    </dgm:pt>
    <dgm:pt modelId="{246C4DDB-C904-4493-A133-C5C3448766AE}">
      <dgm:prSet phldrT="[文本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深层分析</a:t>
          </a:r>
          <a:endParaRPr lang="zh-CN" altLang="en-US" dirty="0">
            <a:solidFill>
              <a:schemeClr val="tx1"/>
            </a:solidFill>
          </a:endParaRPr>
        </a:p>
      </dgm:t>
    </dgm:pt>
    <dgm:pt modelId="{2BA8BB31-8AE6-4E93-8275-C2E1A9D17498}" type="parTrans" cxnId="{0295D193-C4CA-433B-8FF8-C2943695A171}">
      <dgm:prSet/>
      <dgm:spPr/>
      <dgm:t>
        <a:bodyPr/>
        <a:lstStyle/>
        <a:p>
          <a:endParaRPr lang="zh-CN" altLang="en-US"/>
        </a:p>
      </dgm:t>
    </dgm:pt>
    <dgm:pt modelId="{C32F82B4-FBB1-4EC0-9CE0-4404CDBEAA72}" type="sibTrans" cxnId="{0295D193-C4CA-433B-8FF8-C2943695A171}">
      <dgm:prSet/>
      <dgm:spPr/>
      <dgm:t>
        <a:bodyPr/>
        <a:lstStyle/>
        <a:p>
          <a:endParaRPr lang="zh-CN" altLang="en-US"/>
        </a:p>
      </dgm:t>
    </dgm:pt>
    <dgm:pt modelId="{9DFFBBC6-8AB2-43CD-83C7-2BC951A6CDBD}">
      <dgm:prSet phldrT="[文本]" custT="1"/>
      <dgm:spPr/>
      <dgm:t>
        <a:bodyPr/>
        <a:lstStyle/>
        <a:p>
          <a:r>
            <a:rPr lang="zh-CN" altLang="en-US" sz="1600" dirty="0" smtClean="0"/>
            <a:t>逻辑关系解构</a:t>
          </a:r>
          <a:endParaRPr lang="zh-CN" altLang="en-US" sz="1600" dirty="0"/>
        </a:p>
      </dgm:t>
    </dgm:pt>
    <dgm:pt modelId="{462B1A8E-9D9E-4022-A5C0-78F39AE502EB}" type="parTrans" cxnId="{3396AEAA-CE96-4A30-834B-00BCA16A7452}">
      <dgm:prSet/>
      <dgm:spPr/>
      <dgm:t>
        <a:bodyPr/>
        <a:lstStyle/>
        <a:p>
          <a:endParaRPr lang="zh-CN" altLang="en-US"/>
        </a:p>
      </dgm:t>
    </dgm:pt>
    <dgm:pt modelId="{1BC4C46D-F338-4A20-9DA6-CBE8EDF7E8EE}" type="sibTrans" cxnId="{3396AEAA-CE96-4A30-834B-00BCA16A7452}">
      <dgm:prSet/>
      <dgm:spPr/>
      <dgm:t>
        <a:bodyPr/>
        <a:lstStyle/>
        <a:p>
          <a:endParaRPr lang="zh-CN" altLang="en-US"/>
        </a:p>
      </dgm:t>
    </dgm:pt>
    <dgm:pt modelId="{6A034C5C-FB3A-4D4A-9609-6105FC321C32}">
      <dgm:prSet phldrT="[文本]"/>
      <dgm:spPr/>
      <dgm:t>
        <a:bodyPr/>
        <a:lstStyle/>
        <a:p>
          <a:r>
            <a:rPr lang="zh-CN" altLang="en-US" dirty="0" smtClean="0"/>
            <a:t>代指分析</a:t>
          </a:r>
          <a:endParaRPr lang="zh-CN" altLang="en-US" dirty="0"/>
        </a:p>
      </dgm:t>
    </dgm:pt>
    <dgm:pt modelId="{F2628911-DD57-4057-A2BC-BD155F89FB87}" type="parTrans" cxnId="{47B09315-173A-4A6C-8C18-18C513D15CB8}">
      <dgm:prSet/>
      <dgm:spPr/>
      <dgm:t>
        <a:bodyPr/>
        <a:lstStyle/>
        <a:p>
          <a:endParaRPr lang="zh-CN" altLang="en-US"/>
        </a:p>
      </dgm:t>
    </dgm:pt>
    <dgm:pt modelId="{756E114A-56D9-40DD-9D95-D3CB36F5C725}" type="sibTrans" cxnId="{47B09315-173A-4A6C-8C18-18C513D15CB8}">
      <dgm:prSet/>
      <dgm:spPr/>
      <dgm:t>
        <a:bodyPr/>
        <a:lstStyle/>
        <a:p>
          <a:endParaRPr lang="zh-CN" altLang="en-US"/>
        </a:p>
      </dgm:t>
    </dgm:pt>
    <dgm:pt modelId="{077311CC-90DF-4593-8BB4-9BDC2ADD2555}">
      <dgm:prSet phldrT="[文本]" custT="1"/>
      <dgm:spPr/>
      <dgm:t>
        <a:bodyPr/>
        <a:lstStyle/>
        <a:p>
          <a:r>
            <a:rPr lang="zh-CN" altLang="en-US" sz="1600" dirty="0" smtClean="0"/>
            <a:t>词类标注</a:t>
          </a:r>
          <a:endParaRPr lang="zh-CN" altLang="en-US" sz="1600" dirty="0"/>
        </a:p>
      </dgm:t>
    </dgm:pt>
    <dgm:pt modelId="{42354D5C-9EB7-443F-BF9F-413DCC9E46FD}" type="parTrans" cxnId="{1C28B157-3950-4A6E-BB33-5264AF870FBF}">
      <dgm:prSet/>
      <dgm:spPr/>
      <dgm:t>
        <a:bodyPr/>
        <a:lstStyle/>
        <a:p>
          <a:endParaRPr lang="zh-CN" altLang="en-US"/>
        </a:p>
      </dgm:t>
    </dgm:pt>
    <dgm:pt modelId="{CA6B8A0B-D18D-4AB2-AB79-7C8897AAA29A}" type="sibTrans" cxnId="{1C28B157-3950-4A6E-BB33-5264AF870FBF}">
      <dgm:prSet/>
      <dgm:spPr/>
      <dgm:t>
        <a:bodyPr/>
        <a:lstStyle/>
        <a:p>
          <a:endParaRPr lang="zh-CN" altLang="en-US"/>
        </a:p>
      </dgm:t>
    </dgm:pt>
    <dgm:pt modelId="{932DC01A-5640-46F3-91FC-4A7AAB9ABE4D}">
      <dgm:prSet phldrT="[文本]" custT="1"/>
      <dgm:spPr/>
      <dgm:t>
        <a:bodyPr/>
        <a:lstStyle/>
        <a:p>
          <a:r>
            <a:rPr lang="zh-CN" altLang="en-US" sz="1600" dirty="0" smtClean="0"/>
            <a:t>切词</a:t>
          </a:r>
          <a:endParaRPr lang="zh-CN" altLang="en-US" sz="1600" dirty="0"/>
        </a:p>
      </dgm:t>
    </dgm:pt>
    <dgm:pt modelId="{1E9E2F93-2D4E-4340-B893-455727D9F857}" type="parTrans" cxnId="{138A1E80-65FF-4CDD-8830-89B197EC11B9}">
      <dgm:prSet/>
      <dgm:spPr/>
      <dgm:t>
        <a:bodyPr/>
        <a:lstStyle/>
        <a:p>
          <a:endParaRPr lang="zh-CN" altLang="en-US"/>
        </a:p>
      </dgm:t>
    </dgm:pt>
    <dgm:pt modelId="{784366CA-6080-4875-8A66-3ED9AD5C3714}" type="sibTrans" cxnId="{138A1E80-65FF-4CDD-8830-89B197EC11B9}">
      <dgm:prSet/>
      <dgm:spPr/>
      <dgm:t>
        <a:bodyPr/>
        <a:lstStyle/>
        <a:p>
          <a:endParaRPr lang="zh-CN" altLang="en-US"/>
        </a:p>
      </dgm:t>
    </dgm:pt>
    <dgm:pt modelId="{B7C9DE1E-D785-455C-89A7-E4A3BA417769}">
      <dgm:prSet phldrT="[文本]"/>
      <dgm:spPr/>
      <dgm:t>
        <a:bodyPr/>
        <a:lstStyle/>
        <a:p>
          <a:r>
            <a:rPr lang="zh-CN" altLang="en-US" dirty="0" smtClean="0"/>
            <a:t>并列分析</a:t>
          </a:r>
          <a:endParaRPr lang="zh-CN" altLang="en-US" dirty="0"/>
        </a:p>
      </dgm:t>
    </dgm:pt>
    <dgm:pt modelId="{E4F44632-82FE-41E5-B3DA-E3757C1DCF42}" type="parTrans" cxnId="{48FD36D6-7AC0-4655-9B5D-B08B5A5BC98E}">
      <dgm:prSet/>
      <dgm:spPr/>
      <dgm:t>
        <a:bodyPr/>
        <a:lstStyle/>
        <a:p>
          <a:endParaRPr lang="zh-CN" altLang="en-US"/>
        </a:p>
      </dgm:t>
    </dgm:pt>
    <dgm:pt modelId="{12682812-1201-4074-A13F-EBCA868B915A}" type="sibTrans" cxnId="{48FD36D6-7AC0-4655-9B5D-B08B5A5BC98E}">
      <dgm:prSet/>
      <dgm:spPr/>
      <dgm:t>
        <a:bodyPr/>
        <a:lstStyle/>
        <a:p>
          <a:endParaRPr lang="zh-CN" altLang="en-US"/>
        </a:p>
      </dgm:t>
    </dgm:pt>
    <dgm:pt modelId="{4959B520-C0D3-40EE-AA33-3213B3370DD7}">
      <dgm:prSet phldrT="[文本]"/>
      <dgm:spPr/>
      <dgm:t>
        <a:bodyPr/>
        <a:lstStyle/>
        <a:p>
          <a:r>
            <a:rPr lang="zh-CN" altLang="en-US" dirty="0" smtClean="0"/>
            <a:t>句法解构：定语状态</a:t>
          </a:r>
          <a:endParaRPr lang="zh-CN" altLang="en-US" dirty="0"/>
        </a:p>
      </dgm:t>
    </dgm:pt>
    <dgm:pt modelId="{1C5E7803-BEB3-4E6A-B661-EAEB44B2FECF}" type="parTrans" cxnId="{EAA21AA1-D51A-4AEA-B009-6CC246313BA7}">
      <dgm:prSet/>
      <dgm:spPr/>
      <dgm:t>
        <a:bodyPr/>
        <a:lstStyle/>
        <a:p>
          <a:endParaRPr lang="zh-CN" altLang="en-US"/>
        </a:p>
      </dgm:t>
    </dgm:pt>
    <dgm:pt modelId="{100BE0C5-66E0-4703-B5A9-FC3EA452271C}" type="sibTrans" cxnId="{EAA21AA1-D51A-4AEA-B009-6CC246313BA7}">
      <dgm:prSet/>
      <dgm:spPr/>
      <dgm:t>
        <a:bodyPr/>
        <a:lstStyle/>
        <a:p>
          <a:endParaRPr lang="zh-CN" altLang="en-US"/>
        </a:p>
      </dgm:t>
    </dgm:pt>
    <dgm:pt modelId="{F25018EA-159D-46A5-9880-9F2721A559C8}">
      <dgm:prSet phldrT="[文本]"/>
      <dgm:spPr/>
      <dgm:t>
        <a:bodyPr/>
        <a:lstStyle/>
        <a:p>
          <a:r>
            <a:rPr lang="zh-CN" altLang="en-US" dirty="0" smtClean="0"/>
            <a:t>句法解构：主谓宾补</a:t>
          </a:r>
          <a:endParaRPr lang="zh-CN" altLang="en-US" dirty="0"/>
        </a:p>
      </dgm:t>
    </dgm:pt>
    <dgm:pt modelId="{EFF2863D-1972-4ECD-8D05-7F4606245C33}" type="parTrans" cxnId="{78B7435A-2672-4DCA-A5E7-2BE829F8B7CC}">
      <dgm:prSet/>
      <dgm:spPr/>
      <dgm:t>
        <a:bodyPr/>
        <a:lstStyle/>
        <a:p>
          <a:endParaRPr lang="zh-CN" altLang="en-US"/>
        </a:p>
      </dgm:t>
    </dgm:pt>
    <dgm:pt modelId="{461F104F-8C22-491B-A919-6FFA399D03E1}" type="sibTrans" cxnId="{78B7435A-2672-4DCA-A5E7-2BE829F8B7CC}">
      <dgm:prSet/>
      <dgm:spPr/>
      <dgm:t>
        <a:bodyPr/>
        <a:lstStyle/>
        <a:p>
          <a:endParaRPr lang="zh-CN" altLang="en-US"/>
        </a:p>
      </dgm:t>
    </dgm:pt>
    <dgm:pt modelId="{AB56D71A-1739-460E-950A-9168761066BF}" type="pres">
      <dgm:prSet presAssocID="{A292D8D9-99C1-4187-BC9B-D7C126DBC4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6C83F5-B7D9-443A-950A-C9319653943F}" type="pres">
      <dgm:prSet presAssocID="{CA14C015-BF96-4C9C-83B2-47B90ABF37D4}" presName="root" presStyleCnt="0"/>
      <dgm:spPr/>
    </dgm:pt>
    <dgm:pt modelId="{934C9B62-D83D-4BE9-9AE6-F9B8920E7668}" type="pres">
      <dgm:prSet presAssocID="{CA14C015-BF96-4C9C-83B2-47B90ABF37D4}" presName="rootComposite" presStyleCnt="0"/>
      <dgm:spPr/>
    </dgm:pt>
    <dgm:pt modelId="{E7E4EFBB-F5A3-41BF-8F46-180A94F62F47}" type="pres">
      <dgm:prSet presAssocID="{CA14C015-BF96-4C9C-83B2-47B90ABF37D4}" presName="rootText" presStyleLbl="node1" presStyleIdx="0" presStyleCnt="2"/>
      <dgm:spPr/>
    </dgm:pt>
    <dgm:pt modelId="{A6F04912-E075-4BFB-A810-DE04F841B2A8}" type="pres">
      <dgm:prSet presAssocID="{CA14C015-BF96-4C9C-83B2-47B90ABF37D4}" presName="rootConnector" presStyleLbl="node1" presStyleIdx="0" presStyleCnt="2"/>
      <dgm:spPr/>
    </dgm:pt>
    <dgm:pt modelId="{3E1816BB-BC08-41D2-B8F0-9DC44EBF39CA}" type="pres">
      <dgm:prSet presAssocID="{CA14C015-BF96-4C9C-83B2-47B90ABF37D4}" presName="childShape" presStyleCnt="0"/>
      <dgm:spPr/>
    </dgm:pt>
    <dgm:pt modelId="{48713A30-7070-400A-8E7B-0228D6A95114}" type="pres">
      <dgm:prSet presAssocID="{F00C2730-26A2-4BFA-A7DE-ABD6A4289A09}" presName="Name13" presStyleLbl="parChTrans1D2" presStyleIdx="0" presStyleCnt="9"/>
      <dgm:spPr/>
    </dgm:pt>
    <dgm:pt modelId="{2F12DBE5-7D4B-445E-839C-12EC4FB8FF54}" type="pres">
      <dgm:prSet presAssocID="{C4AE32D1-EF66-45AD-A7A9-7388D693E684}" presName="childText" presStyleLbl="bgAcc1" presStyleIdx="0" presStyleCnt="9">
        <dgm:presLayoutVars>
          <dgm:bulletEnabled val="1"/>
        </dgm:presLayoutVars>
      </dgm:prSet>
      <dgm:spPr/>
    </dgm:pt>
    <dgm:pt modelId="{31FC1609-3BF0-499C-9B53-5B12D714D201}" type="pres">
      <dgm:prSet presAssocID="{CA50E190-537E-4D6D-97BC-E18276E898FA}" presName="Name13" presStyleLbl="parChTrans1D2" presStyleIdx="1" presStyleCnt="9"/>
      <dgm:spPr/>
    </dgm:pt>
    <dgm:pt modelId="{5BAC2694-878C-49DE-9C23-59333C70FC7D}" type="pres">
      <dgm:prSet presAssocID="{D994DF8C-8939-434B-8EB8-714E012DC09B}" presName="childText" presStyleLbl="bgAcc1" presStyleIdx="1" presStyleCnt="9">
        <dgm:presLayoutVars>
          <dgm:bulletEnabled val="1"/>
        </dgm:presLayoutVars>
      </dgm:prSet>
      <dgm:spPr/>
    </dgm:pt>
    <dgm:pt modelId="{E242594D-5BBE-4BE5-AFFF-DE202336F490}" type="pres">
      <dgm:prSet presAssocID="{42354D5C-9EB7-443F-BF9F-413DCC9E46FD}" presName="Name13" presStyleLbl="parChTrans1D2" presStyleIdx="2" presStyleCnt="9"/>
      <dgm:spPr/>
    </dgm:pt>
    <dgm:pt modelId="{A80CB5CB-08E1-486B-9249-B96918022225}" type="pres">
      <dgm:prSet presAssocID="{077311CC-90DF-4593-8BB4-9BDC2ADD2555}" presName="childText" presStyleLbl="bgAcc1" presStyleIdx="2" presStyleCnt="9">
        <dgm:presLayoutVars>
          <dgm:bulletEnabled val="1"/>
        </dgm:presLayoutVars>
      </dgm:prSet>
      <dgm:spPr/>
    </dgm:pt>
    <dgm:pt modelId="{2F7CFC74-C864-4CF2-9BB4-0A7A2227267D}" type="pres">
      <dgm:prSet presAssocID="{1E9E2F93-2D4E-4340-B893-455727D9F857}" presName="Name13" presStyleLbl="parChTrans1D2" presStyleIdx="3" presStyleCnt="9"/>
      <dgm:spPr/>
    </dgm:pt>
    <dgm:pt modelId="{2352963E-97C6-48A4-A5E5-559C14554970}" type="pres">
      <dgm:prSet presAssocID="{932DC01A-5640-46F3-91FC-4A7AAB9ABE4D}" presName="childText" presStyleLbl="bgAcc1" presStyleIdx="3" presStyleCnt="9">
        <dgm:presLayoutVars>
          <dgm:bulletEnabled val="1"/>
        </dgm:presLayoutVars>
      </dgm:prSet>
      <dgm:spPr/>
    </dgm:pt>
    <dgm:pt modelId="{4AD0F4ED-CC7D-4179-B5FD-451E648EBDD7}" type="pres">
      <dgm:prSet presAssocID="{246C4DDB-C904-4493-A133-C5C3448766AE}" presName="root" presStyleCnt="0"/>
      <dgm:spPr/>
    </dgm:pt>
    <dgm:pt modelId="{72BD714D-D4BF-44D1-9C01-D6DBCD752699}" type="pres">
      <dgm:prSet presAssocID="{246C4DDB-C904-4493-A133-C5C3448766AE}" presName="rootComposite" presStyleCnt="0"/>
      <dgm:spPr/>
    </dgm:pt>
    <dgm:pt modelId="{11B078CA-F04C-426E-B4D8-E838CADEF8AE}" type="pres">
      <dgm:prSet presAssocID="{246C4DDB-C904-4493-A133-C5C3448766AE}" presName="rootText" presStyleLbl="node1" presStyleIdx="1" presStyleCnt="2"/>
      <dgm:spPr/>
    </dgm:pt>
    <dgm:pt modelId="{5F58B88A-BA6F-4841-A7F1-6AA2C63D7B27}" type="pres">
      <dgm:prSet presAssocID="{246C4DDB-C904-4493-A133-C5C3448766AE}" presName="rootConnector" presStyleLbl="node1" presStyleIdx="1" presStyleCnt="2"/>
      <dgm:spPr/>
    </dgm:pt>
    <dgm:pt modelId="{E121A0A6-1251-491C-9A8D-B15EBB959D40}" type="pres">
      <dgm:prSet presAssocID="{246C4DDB-C904-4493-A133-C5C3448766AE}" presName="childShape" presStyleCnt="0"/>
      <dgm:spPr/>
    </dgm:pt>
    <dgm:pt modelId="{2AC1D027-BB65-4CFF-9F99-B76780F31E1C}" type="pres">
      <dgm:prSet presAssocID="{462B1A8E-9D9E-4022-A5C0-78F39AE502EB}" presName="Name13" presStyleLbl="parChTrans1D2" presStyleIdx="4" presStyleCnt="9"/>
      <dgm:spPr/>
    </dgm:pt>
    <dgm:pt modelId="{DA878A2F-31FA-4A10-957E-914F8885F145}" type="pres">
      <dgm:prSet presAssocID="{9DFFBBC6-8AB2-43CD-83C7-2BC951A6CDBD}" presName="childText" presStyleLbl="bgAcc1" presStyleIdx="4" presStyleCnt="9">
        <dgm:presLayoutVars>
          <dgm:bulletEnabled val="1"/>
        </dgm:presLayoutVars>
      </dgm:prSet>
      <dgm:spPr/>
    </dgm:pt>
    <dgm:pt modelId="{FBA9B3FE-AB69-4B7B-99FF-F3A3FB68A360}" type="pres">
      <dgm:prSet presAssocID="{F2628911-DD57-4057-A2BC-BD155F89FB87}" presName="Name13" presStyleLbl="parChTrans1D2" presStyleIdx="5" presStyleCnt="9"/>
      <dgm:spPr/>
    </dgm:pt>
    <dgm:pt modelId="{94BD21B8-4313-459C-99E9-61B66B6DE98E}" type="pres">
      <dgm:prSet presAssocID="{6A034C5C-FB3A-4D4A-9609-6105FC321C3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67051-EBE1-41E9-B228-D5D8AE362EB0}" type="pres">
      <dgm:prSet presAssocID="{E4F44632-82FE-41E5-B3DA-E3757C1DCF42}" presName="Name13" presStyleLbl="parChTrans1D2" presStyleIdx="6" presStyleCnt="9"/>
      <dgm:spPr/>
    </dgm:pt>
    <dgm:pt modelId="{F6ED1867-DD56-4065-9EEE-7E3F4E8BBC8D}" type="pres">
      <dgm:prSet presAssocID="{B7C9DE1E-D785-455C-89A7-E4A3BA417769}" presName="childText" presStyleLbl="bgAcc1" presStyleIdx="6" presStyleCnt="9">
        <dgm:presLayoutVars>
          <dgm:bulletEnabled val="1"/>
        </dgm:presLayoutVars>
      </dgm:prSet>
      <dgm:spPr/>
    </dgm:pt>
    <dgm:pt modelId="{BE90759D-9357-428B-AAE0-F58D925F474A}" type="pres">
      <dgm:prSet presAssocID="{1C5E7803-BEB3-4E6A-B661-EAEB44B2FECF}" presName="Name13" presStyleLbl="parChTrans1D2" presStyleIdx="7" presStyleCnt="9"/>
      <dgm:spPr/>
    </dgm:pt>
    <dgm:pt modelId="{ED778A1A-53FA-4BB2-BCCA-ED4E969DCD6E}" type="pres">
      <dgm:prSet presAssocID="{4959B520-C0D3-40EE-AA33-3213B3370DD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D5145-C315-43E6-A165-D2DBF3BF51C5}" type="pres">
      <dgm:prSet presAssocID="{EFF2863D-1972-4ECD-8D05-7F4606245C33}" presName="Name13" presStyleLbl="parChTrans1D2" presStyleIdx="8" presStyleCnt="9"/>
      <dgm:spPr/>
    </dgm:pt>
    <dgm:pt modelId="{35E407F8-744C-4064-A01A-A1666401E0B4}" type="pres">
      <dgm:prSet presAssocID="{F25018EA-159D-46A5-9880-9F2721A559C8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A21AA1-D51A-4AEA-B009-6CC246313BA7}" srcId="{246C4DDB-C904-4493-A133-C5C3448766AE}" destId="{4959B520-C0D3-40EE-AA33-3213B3370DD7}" srcOrd="3" destOrd="0" parTransId="{1C5E7803-BEB3-4E6A-B661-EAEB44B2FECF}" sibTransId="{100BE0C5-66E0-4703-B5A9-FC3EA452271C}"/>
    <dgm:cxn modelId="{072DB082-1FE2-4F5A-9114-C29570812501}" type="presOf" srcId="{9DFFBBC6-8AB2-43CD-83C7-2BC951A6CDBD}" destId="{DA878A2F-31FA-4A10-957E-914F8885F145}" srcOrd="0" destOrd="0" presId="urn:microsoft.com/office/officeart/2005/8/layout/hierarchy3"/>
    <dgm:cxn modelId="{A5B7B588-15CB-49BD-9057-6C7988B99C62}" type="presOf" srcId="{F2628911-DD57-4057-A2BC-BD155F89FB87}" destId="{FBA9B3FE-AB69-4B7B-99FF-F3A3FB68A360}" srcOrd="0" destOrd="0" presId="urn:microsoft.com/office/officeart/2005/8/layout/hierarchy3"/>
    <dgm:cxn modelId="{C864B921-5F52-4216-B9A5-A9725C1CA1EF}" type="presOf" srcId="{246C4DDB-C904-4493-A133-C5C3448766AE}" destId="{5F58B88A-BA6F-4841-A7F1-6AA2C63D7B27}" srcOrd="1" destOrd="0" presId="urn:microsoft.com/office/officeart/2005/8/layout/hierarchy3"/>
    <dgm:cxn modelId="{4ACBB904-8A5D-4672-ADD5-518DA69702F4}" type="presOf" srcId="{CA50E190-537E-4D6D-97BC-E18276E898FA}" destId="{31FC1609-3BF0-499C-9B53-5B12D714D201}" srcOrd="0" destOrd="0" presId="urn:microsoft.com/office/officeart/2005/8/layout/hierarchy3"/>
    <dgm:cxn modelId="{C581255F-D25C-45AF-B3B2-E361D285CC5C}" type="presOf" srcId="{462B1A8E-9D9E-4022-A5C0-78F39AE502EB}" destId="{2AC1D027-BB65-4CFF-9F99-B76780F31E1C}" srcOrd="0" destOrd="0" presId="urn:microsoft.com/office/officeart/2005/8/layout/hierarchy3"/>
    <dgm:cxn modelId="{6903475A-738A-4135-9E03-408F9EDB026F}" type="presOf" srcId="{077311CC-90DF-4593-8BB4-9BDC2ADD2555}" destId="{A80CB5CB-08E1-486B-9249-B96918022225}" srcOrd="0" destOrd="0" presId="urn:microsoft.com/office/officeart/2005/8/layout/hierarchy3"/>
    <dgm:cxn modelId="{893948A0-202C-439F-8648-A79EB93AC31E}" type="presOf" srcId="{1C5E7803-BEB3-4E6A-B661-EAEB44B2FECF}" destId="{BE90759D-9357-428B-AAE0-F58D925F474A}" srcOrd="0" destOrd="0" presId="urn:microsoft.com/office/officeart/2005/8/layout/hierarchy3"/>
    <dgm:cxn modelId="{3DB9FDEE-A0DA-48B2-BEB0-A03692647761}" type="presOf" srcId="{246C4DDB-C904-4493-A133-C5C3448766AE}" destId="{11B078CA-F04C-426E-B4D8-E838CADEF8AE}" srcOrd="0" destOrd="0" presId="urn:microsoft.com/office/officeart/2005/8/layout/hierarchy3"/>
    <dgm:cxn modelId="{48FD36D6-7AC0-4655-9B5D-B08B5A5BC98E}" srcId="{246C4DDB-C904-4493-A133-C5C3448766AE}" destId="{B7C9DE1E-D785-455C-89A7-E4A3BA417769}" srcOrd="2" destOrd="0" parTransId="{E4F44632-82FE-41E5-B3DA-E3757C1DCF42}" sibTransId="{12682812-1201-4074-A13F-EBCA868B915A}"/>
    <dgm:cxn modelId="{FFBDEAEA-1698-484F-BB50-0069621351F2}" type="presOf" srcId="{932DC01A-5640-46F3-91FC-4A7AAB9ABE4D}" destId="{2352963E-97C6-48A4-A5E5-559C14554970}" srcOrd="0" destOrd="0" presId="urn:microsoft.com/office/officeart/2005/8/layout/hierarchy3"/>
    <dgm:cxn modelId="{138A1E80-65FF-4CDD-8830-89B197EC11B9}" srcId="{CA14C015-BF96-4C9C-83B2-47B90ABF37D4}" destId="{932DC01A-5640-46F3-91FC-4A7AAB9ABE4D}" srcOrd="3" destOrd="0" parTransId="{1E9E2F93-2D4E-4340-B893-455727D9F857}" sibTransId="{784366CA-6080-4875-8A66-3ED9AD5C3714}"/>
    <dgm:cxn modelId="{495E0C68-F7FF-4D68-A494-305D26039E43}" type="presOf" srcId="{D994DF8C-8939-434B-8EB8-714E012DC09B}" destId="{5BAC2694-878C-49DE-9C23-59333C70FC7D}" srcOrd="0" destOrd="0" presId="urn:microsoft.com/office/officeart/2005/8/layout/hierarchy3"/>
    <dgm:cxn modelId="{4785DF81-9B6F-42A8-AABE-AFF6C65E6729}" srcId="{CA14C015-BF96-4C9C-83B2-47B90ABF37D4}" destId="{D994DF8C-8939-434B-8EB8-714E012DC09B}" srcOrd="1" destOrd="0" parTransId="{CA50E190-537E-4D6D-97BC-E18276E898FA}" sibTransId="{4FD88C41-DC0B-48A6-B758-E4F8BA01C305}"/>
    <dgm:cxn modelId="{D24AC56B-6F04-43A3-AD7D-A230035975BF}" type="presOf" srcId="{EFF2863D-1972-4ECD-8D05-7F4606245C33}" destId="{961D5145-C315-43E6-A165-D2DBF3BF51C5}" srcOrd="0" destOrd="0" presId="urn:microsoft.com/office/officeart/2005/8/layout/hierarchy3"/>
    <dgm:cxn modelId="{E7634278-56F2-4A0A-BDED-474235203673}" type="presOf" srcId="{B7C9DE1E-D785-455C-89A7-E4A3BA417769}" destId="{F6ED1867-DD56-4065-9EEE-7E3F4E8BBC8D}" srcOrd="0" destOrd="0" presId="urn:microsoft.com/office/officeart/2005/8/layout/hierarchy3"/>
    <dgm:cxn modelId="{3BE97A74-8337-4585-8B50-70CBF5F12271}" type="presOf" srcId="{F00C2730-26A2-4BFA-A7DE-ABD6A4289A09}" destId="{48713A30-7070-400A-8E7B-0228D6A95114}" srcOrd="0" destOrd="0" presId="urn:microsoft.com/office/officeart/2005/8/layout/hierarchy3"/>
    <dgm:cxn modelId="{0295D193-C4CA-433B-8FF8-C2943695A171}" srcId="{A292D8D9-99C1-4187-BC9B-D7C126DBC435}" destId="{246C4DDB-C904-4493-A133-C5C3448766AE}" srcOrd="1" destOrd="0" parTransId="{2BA8BB31-8AE6-4E93-8275-C2E1A9D17498}" sibTransId="{C32F82B4-FBB1-4EC0-9CE0-4404CDBEAA72}"/>
    <dgm:cxn modelId="{0678CA5C-83D7-4E5F-88F9-1F16A903B178}" type="presOf" srcId="{42354D5C-9EB7-443F-BF9F-413DCC9E46FD}" destId="{E242594D-5BBE-4BE5-AFFF-DE202336F490}" srcOrd="0" destOrd="0" presId="urn:microsoft.com/office/officeart/2005/8/layout/hierarchy3"/>
    <dgm:cxn modelId="{78B7435A-2672-4DCA-A5E7-2BE829F8B7CC}" srcId="{246C4DDB-C904-4493-A133-C5C3448766AE}" destId="{F25018EA-159D-46A5-9880-9F2721A559C8}" srcOrd="4" destOrd="0" parTransId="{EFF2863D-1972-4ECD-8D05-7F4606245C33}" sibTransId="{461F104F-8C22-491B-A919-6FFA399D03E1}"/>
    <dgm:cxn modelId="{76E8BF80-2100-4389-A813-0C3F16E9D17B}" type="presOf" srcId="{6A034C5C-FB3A-4D4A-9609-6105FC321C32}" destId="{94BD21B8-4313-459C-99E9-61B66B6DE98E}" srcOrd="0" destOrd="0" presId="urn:microsoft.com/office/officeart/2005/8/layout/hierarchy3"/>
    <dgm:cxn modelId="{47B09315-173A-4A6C-8C18-18C513D15CB8}" srcId="{246C4DDB-C904-4493-A133-C5C3448766AE}" destId="{6A034C5C-FB3A-4D4A-9609-6105FC321C32}" srcOrd="1" destOrd="0" parTransId="{F2628911-DD57-4057-A2BC-BD155F89FB87}" sibTransId="{756E114A-56D9-40DD-9D95-D3CB36F5C725}"/>
    <dgm:cxn modelId="{3396AEAA-CE96-4A30-834B-00BCA16A7452}" srcId="{246C4DDB-C904-4493-A133-C5C3448766AE}" destId="{9DFFBBC6-8AB2-43CD-83C7-2BC951A6CDBD}" srcOrd="0" destOrd="0" parTransId="{462B1A8E-9D9E-4022-A5C0-78F39AE502EB}" sibTransId="{1BC4C46D-F338-4A20-9DA6-CBE8EDF7E8EE}"/>
    <dgm:cxn modelId="{7A4136BE-5F4F-40B9-8D16-28992A6CEF5E}" type="presOf" srcId="{CA14C015-BF96-4C9C-83B2-47B90ABF37D4}" destId="{A6F04912-E075-4BFB-A810-DE04F841B2A8}" srcOrd="1" destOrd="0" presId="urn:microsoft.com/office/officeart/2005/8/layout/hierarchy3"/>
    <dgm:cxn modelId="{66EDED43-585C-4772-8BF7-FED300EC5E45}" type="presOf" srcId="{E4F44632-82FE-41E5-B3DA-E3757C1DCF42}" destId="{A9767051-EBE1-41E9-B228-D5D8AE362EB0}" srcOrd="0" destOrd="0" presId="urn:microsoft.com/office/officeart/2005/8/layout/hierarchy3"/>
    <dgm:cxn modelId="{B7980CBD-0D54-4958-82F4-39197CB933B3}" type="presOf" srcId="{F25018EA-159D-46A5-9880-9F2721A559C8}" destId="{35E407F8-744C-4064-A01A-A1666401E0B4}" srcOrd="0" destOrd="0" presId="urn:microsoft.com/office/officeart/2005/8/layout/hierarchy3"/>
    <dgm:cxn modelId="{658C5AD0-33BB-403E-B6B6-4C7595DC9B03}" srcId="{CA14C015-BF96-4C9C-83B2-47B90ABF37D4}" destId="{C4AE32D1-EF66-45AD-A7A9-7388D693E684}" srcOrd="0" destOrd="0" parTransId="{F00C2730-26A2-4BFA-A7DE-ABD6A4289A09}" sibTransId="{18827DA8-93AD-4210-BC75-CD31656BDACC}"/>
    <dgm:cxn modelId="{3E3E071A-47CD-40F1-98A2-BCD5ADE51353}" type="presOf" srcId="{1E9E2F93-2D4E-4340-B893-455727D9F857}" destId="{2F7CFC74-C864-4CF2-9BB4-0A7A2227267D}" srcOrd="0" destOrd="0" presId="urn:microsoft.com/office/officeart/2005/8/layout/hierarchy3"/>
    <dgm:cxn modelId="{727B075E-9F7E-4CDF-ABA0-78812161CE7B}" type="presOf" srcId="{4959B520-C0D3-40EE-AA33-3213B3370DD7}" destId="{ED778A1A-53FA-4BB2-BCCA-ED4E969DCD6E}" srcOrd="0" destOrd="0" presId="urn:microsoft.com/office/officeart/2005/8/layout/hierarchy3"/>
    <dgm:cxn modelId="{8A822323-411D-4D57-A214-0B8445C55920}" type="presOf" srcId="{CA14C015-BF96-4C9C-83B2-47B90ABF37D4}" destId="{E7E4EFBB-F5A3-41BF-8F46-180A94F62F47}" srcOrd="0" destOrd="0" presId="urn:microsoft.com/office/officeart/2005/8/layout/hierarchy3"/>
    <dgm:cxn modelId="{DCCF013E-1ED6-4C3D-B1FF-B7A31C39201E}" srcId="{A292D8D9-99C1-4187-BC9B-D7C126DBC435}" destId="{CA14C015-BF96-4C9C-83B2-47B90ABF37D4}" srcOrd="0" destOrd="0" parTransId="{91B2E013-E34B-4280-9483-9842F007116A}" sibTransId="{BC9FD160-D3EF-46D7-8EFB-6DB2862BB3DD}"/>
    <dgm:cxn modelId="{12F55376-23B7-407B-83B9-C2C43DC5EB8A}" type="presOf" srcId="{C4AE32D1-EF66-45AD-A7A9-7388D693E684}" destId="{2F12DBE5-7D4B-445E-839C-12EC4FB8FF54}" srcOrd="0" destOrd="0" presId="urn:microsoft.com/office/officeart/2005/8/layout/hierarchy3"/>
    <dgm:cxn modelId="{1C28B157-3950-4A6E-BB33-5264AF870FBF}" srcId="{CA14C015-BF96-4C9C-83B2-47B90ABF37D4}" destId="{077311CC-90DF-4593-8BB4-9BDC2ADD2555}" srcOrd="2" destOrd="0" parTransId="{42354D5C-9EB7-443F-BF9F-413DCC9E46FD}" sibTransId="{CA6B8A0B-D18D-4AB2-AB79-7C8897AAA29A}"/>
    <dgm:cxn modelId="{E4032A9A-B98B-49D7-93AD-28B8075C6D9F}" type="presOf" srcId="{A292D8D9-99C1-4187-BC9B-D7C126DBC435}" destId="{AB56D71A-1739-460E-950A-9168761066BF}" srcOrd="0" destOrd="0" presId="urn:microsoft.com/office/officeart/2005/8/layout/hierarchy3"/>
    <dgm:cxn modelId="{D35A7DC1-F8EA-44A3-A7D9-3AFA01C4F8CE}" type="presParOf" srcId="{AB56D71A-1739-460E-950A-9168761066BF}" destId="{FE6C83F5-B7D9-443A-950A-C9319653943F}" srcOrd="0" destOrd="0" presId="urn:microsoft.com/office/officeart/2005/8/layout/hierarchy3"/>
    <dgm:cxn modelId="{19FB64FF-A134-46FC-844F-16E4A41AF5B9}" type="presParOf" srcId="{FE6C83F5-B7D9-443A-950A-C9319653943F}" destId="{934C9B62-D83D-4BE9-9AE6-F9B8920E7668}" srcOrd="0" destOrd="0" presId="urn:microsoft.com/office/officeart/2005/8/layout/hierarchy3"/>
    <dgm:cxn modelId="{F9CC72B6-721B-4316-AB1F-1ECE1BDD4EAE}" type="presParOf" srcId="{934C9B62-D83D-4BE9-9AE6-F9B8920E7668}" destId="{E7E4EFBB-F5A3-41BF-8F46-180A94F62F47}" srcOrd="0" destOrd="0" presId="urn:microsoft.com/office/officeart/2005/8/layout/hierarchy3"/>
    <dgm:cxn modelId="{E7173104-E5D6-42F4-9179-CDEA63EBDC0E}" type="presParOf" srcId="{934C9B62-D83D-4BE9-9AE6-F9B8920E7668}" destId="{A6F04912-E075-4BFB-A810-DE04F841B2A8}" srcOrd="1" destOrd="0" presId="urn:microsoft.com/office/officeart/2005/8/layout/hierarchy3"/>
    <dgm:cxn modelId="{84FB714A-2B48-4FB8-8D9D-9F7B9CA9D8B4}" type="presParOf" srcId="{FE6C83F5-B7D9-443A-950A-C9319653943F}" destId="{3E1816BB-BC08-41D2-B8F0-9DC44EBF39CA}" srcOrd="1" destOrd="0" presId="urn:microsoft.com/office/officeart/2005/8/layout/hierarchy3"/>
    <dgm:cxn modelId="{A8D80B97-4CC6-42C5-BFE3-E7CC652927B1}" type="presParOf" srcId="{3E1816BB-BC08-41D2-B8F0-9DC44EBF39CA}" destId="{48713A30-7070-400A-8E7B-0228D6A95114}" srcOrd="0" destOrd="0" presId="urn:microsoft.com/office/officeart/2005/8/layout/hierarchy3"/>
    <dgm:cxn modelId="{B66237C9-4269-47ED-A72D-C910F8A3B9CD}" type="presParOf" srcId="{3E1816BB-BC08-41D2-B8F0-9DC44EBF39CA}" destId="{2F12DBE5-7D4B-445E-839C-12EC4FB8FF54}" srcOrd="1" destOrd="0" presId="urn:microsoft.com/office/officeart/2005/8/layout/hierarchy3"/>
    <dgm:cxn modelId="{EAB40BA0-6246-4D73-BEC6-1C7D976639A7}" type="presParOf" srcId="{3E1816BB-BC08-41D2-B8F0-9DC44EBF39CA}" destId="{31FC1609-3BF0-499C-9B53-5B12D714D201}" srcOrd="2" destOrd="0" presId="urn:microsoft.com/office/officeart/2005/8/layout/hierarchy3"/>
    <dgm:cxn modelId="{114B8A1C-2033-4B9D-9569-E5556D65ECA2}" type="presParOf" srcId="{3E1816BB-BC08-41D2-B8F0-9DC44EBF39CA}" destId="{5BAC2694-878C-49DE-9C23-59333C70FC7D}" srcOrd="3" destOrd="0" presId="urn:microsoft.com/office/officeart/2005/8/layout/hierarchy3"/>
    <dgm:cxn modelId="{7DFB2FFB-7496-413F-AFE3-0F5E37D687AE}" type="presParOf" srcId="{3E1816BB-BC08-41D2-B8F0-9DC44EBF39CA}" destId="{E242594D-5BBE-4BE5-AFFF-DE202336F490}" srcOrd="4" destOrd="0" presId="urn:microsoft.com/office/officeart/2005/8/layout/hierarchy3"/>
    <dgm:cxn modelId="{93CF9A2C-A4BF-45BA-8235-E71CEF318D43}" type="presParOf" srcId="{3E1816BB-BC08-41D2-B8F0-9DC44EBF39CA}" destId="{A80CB5CB-08E1-486B-9249-B96918022225}" srcOrd="5" destOrd="0" presId="urn:microsoft.com/office/officeart/2005/8/layout/hierarchy3"/>
    <dgm:cxn modelId="{F6247700-33C8-418D-BF95-78017CE884FC}" type="presParOf" srcId="{3E1816BB-BC08-41D2-B8F0-9DC44EBF39CA}" destId="{2F7CFC74-C864-4CF2-9BB4-0A7A2227267D}" srcOrd="6" destOrd="0" presId="urn:microsoft.com/office/officeart/2005/8/layout/hierarchy3"/>
    <dgm:cxn modelId="{125FE407-F29C-4317-B5ED-35339D1F1E21}" type="presParOf" srcId="{3E1816BB-BC08-41D2-B8F0-9DC44EBF39CA}" destId="{2352963E-97C6-48A4-A5E5-559C14554970}" srcOrd="7" destOrd="0" presId="urn:microsoft.com/office/officeart/2005/8/layout/hierarchy3"/>
    <dgm:cxn modelId="{51C9DB71-961C-4791-8334-1BF614872290}" type="presParOf" srcId="{AB56D71A-1739-460E-950A-9168761066BF}" destId="{4AD0F4ED-CC7D-4179-B5FD-451E648EBDD7}" srcOrd="1" destOrd="0" presId="urn:microsoft.com/office/officeart/2005/8/layout/hierarchy3"/>
    <dgm:cxn modelId="{67EDE54E-3EDB-40C0-BD90-BF2796703707}" type="presParOf" srcId="{4AD0F4ED-CC7D-4179-B5FD-451E648EBDD7}" destId="{72BD714D-D4BF-44D1-9C01-D6DBCD752699}" srcOrd="0" destOrd="0" presId="urn:microsoft.com/office/officeart/2005/8/layout/hierarchy3"/>
    <dgm:cxn modelId="{5A0A3F58-7084-4234-B386-44801A163956}" type="presParOf" srcId="{72BD714D-D4BF-44D1-9C01-D6DBCD752699}" destId="{11B078CA-F04C-426E-B4D8-E838CADEF8AE}" srcOrd="0" destOrd="0" presId="urn:microsoft.com/office/officeart/2005/8/layout/hierarchy3"/>
    <dgm:cxn modelId="{CA9099A7-BB19-4463-99BA-C339BA486FB6}" type="presParOf" srcId="{72BD714D-D4BF-44D1-9C01-D6DBCD752699}" destId="{5F58B88A-BA6F-4841-A7F1-6AA2C63D7B27}" srcOrd="1" destOrd="0" presId="urn:microsoft.com/office/officeart/2005/8/layout/hierarchy3"/>
    <dgm:cxn modelId="{7BA5F5C4-1328-472C-8AC6-8CE7C2C40A13}" type="presParOf" srcId="{4AD0F4ED-CC7D-4179-B5FD-451E648EBDD7}" destId="{E121A0A6-1251-491C-9A8D-B15EBB959D40}" srcOrd="1" destOrd="0" presId="urn:microsoft.com/office/officeart/2005/8/layout/hierarchy3"/>
    <dgm:cxn modelId="{9DC07234-A3CE-4974-89ED-F7B2260D4881}" type="presParOf" srcId="{E121A0A6-1251-491C-9A8D-B15EBB959D40}" destId="{2AC1D027-BB65-4CFF-9F99-B76780F31E1C}" srcOrd="0" destOrd="0" presId="urn:microsoft.com/office/officeart/2005/8/layout/hierarchy3"/>
    <dgm:cxn modelId="{D514E450-BBAC-4D9E-B601-63E261FCDE07}" type="presParOf" srcId="{E121A0A6-1251-491C-9A8D-B15EBB959D40}" destId="{DA878A2F-31FA-4A10-957E-914F8885F145}" srcOrd="1" destOrd="0" presId="urn:microsoft.com/office/officeart/2005/8/layout/hierarchy3"/>
    <dgm:cxn modelId="{98E4B2BF-4E98-4DAE-A915-99F6CBCBF87B}" type="presParOf" srcId="{E121A0A6-1251-491C-9A8D-B15EBB959D40}" destId="{FBA9B3FE-AB69-4B7B-99FF-F3A3FB68A360}" srcOrd="2" destOrd="0" presId="urn:microsoft.com/office/officeart/2005/8/layout/hierarchy3"/>
    <dgm:cxn modelId="{B776CB7B-32CB-44BD-B158-857ADCCA6FCB}" type="presParOf" srcId="{E121A0A6-1251-491C-9A8D-B15EBB959D40}" destId="{94BD21B8-4313-459C-99E9-61B66B6DE98E}" srcOrd="3" destOrd="0" presId="urn:microsoft.com/office/officeart/2005/8/layout/hierarchy3"/>
    <dgm:cxn modelId="{A3D9975C-D8B9-4EF0-B91E-7CD56B03D72E}" type="presParOf" srcId="{E121A0A6-1251-491C-9A8D-B15EBB959D40}" destId="{A9767051-EBE1-41E9-B228-D5D8AE362EB0}" srcOrd="4" destOrd="0" presId="urn:microsoft.com/office/officeart/2005/8/layout/hierarchy3"/>
    <dgm:cxn modelId="{A253FE90-8294-481F-B71F-DFF9674337E0}" type="presParOf" srcId="{E121A0A6-1251-491C-9A8D-B15EBB959D40}" destId="{F6ED1867-DD56-4065-9EEE-7E3F4E8BBC8D}" srcOrd="5" destOrd="0" presId="urn:microsoft.com/office/officeart/2005/8/layout/hierarchy3"/>
    <dgm:cxn modelId="{E70CB908-210E-4EE7-95B8-99237AB06828}" type="presParOf" srcId="{E121A0A6-1251-491C-9A8D-B15EBB959D40}" destId="{BE90759D-9357-428B-AAE0-F58D925F474A}" srcOrd="6" destOrd="0" presId="urn:microsoft.com/office/officeart/2005/8/layout/hierarchy3"/>
    <dgm:cxn modelId="{53B78F3E-806F-46A0-B69D-3AE8E472B986}" type="presParOf" srcId="{E121A0A6-1251-491C-9A8D-B15EBB959D40}" destId="{ED778A1A-53FA-4BB2-BCCA-ED4E969DCD6E}" srcOrd="7" destOrd="0" presId="urn:microsoft.com/office/officeart/2005/8/layout/hierarchy3"/>
    <dgm:cxn modelId="{4F584F11-9274-41B7-818E-B901F1032F86}" type="presParOf" srcId="{E121A0A6-1251-491C-9A8D-B15EBB959D40}" destId="{961D5145-C315-43E6-A165-D2DBF3BF51C5}" srcOrd="8" destOrd="0" presId="urn:microsoft.com/office/officeart/2005/8/layout/hierarchy3"/>
    <dgm:cxn modelId="{9FEE132F-BF08-473C-8D91-BD3E140190D7}" type="presParOf" srcId="{E121A0A6-1251-491C-9A8D-B15EBB959D40}" destId="{35E407F8-744C-4064-A01A-A1666401E0B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4D405-EB0F-48C1-8AF9-C80C0C7714B8}">
      <dsp:nvSpPr>
        <dsp:cNvPr id="0" name=""/>
        <dsp:cNvSpPr/>
      </dsp:nvSpPr>
      <dsp:spPr>
        <a:xfrm>
          <a:off x="2620157" y="1366187"/>
          <a:ext cx="23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5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C3989-1EF0-408B-A0A5-D3D29BD6745B}">
      <dsp:nvSpPr>
        <dsp:cNvPr id="0" name=""/>
        <dsp:cNvSpPr/>
      </dsp:nvSpPr>
      <dsp:spPr>
        <a:xfrm>
          <a:off x="1191856" y="900100"/>
          <a:ext cx="238050" cy="51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25" y="0"/>
              </a:lnTo>
              <a:lnTo>
                <a:pt x="119025" y="511807"/>
              </a:lnTo>
              <a:lnTo>
                <a:pt x="238050" y="511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A5E27-513B-43BA-90DE-F131050BBAA7}">
      <dsp:nvSpPr>
        <dsp:cNvPr id="0" name=""/>
        <dsp:cNvSpPr/>
      </dsp:nvSpPr>
      <dsp:spPr>
        <a:xfrm>
          <a:off x="2620157" y="854380"/>
          <a:ext cx="23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5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94A67-61CA-492B-8486-CE748F3EABC7}">
      <dsp:nvSpPr>
        <dsp:cNvPr id="0" name=""/>
        <dsp:cNvSpPr/>
      </dsp:nvSpPr>
      <dsp:spPr>
        <a:xfrm>
          <a:off x="1191856" y="854380"/>
          <a:ext cx="23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5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8A45D-1D36-4853-AB68-756124913F1D}">
      <dsp:nvSpPr>
        <dsp:cNvPr id="0" name=""/>
        <dsp:cNvSpPr/>
      </dsp:nvSpPr>
      <dsp:spPr>
        <a:xfrm>
          <a:off x="2620157" y="342572"/>
          <a:ext cx="23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5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891DD-1525-4606-BB9F-312F65A77D54}">
      <dsp:nvSpPr>
        <dsp:cNvPr id="0" name=""/>
        <dsp:cNvSpPr/>
      </dsp:nvSpPr>
      <dsp:spPr>
        <a:xfrm>
          <a:off x="1191856" y="388292"/>
          <a:ext cx="238050" cy="511807"/>
        </a:xfrm>
        <a:custGeom>
          <a:avLst/>
          <a:gdLst/>
          <a:ahLst/>
          <a:cxnLst/>
          <a:rect l="0" t="0" r="0" b="0"/>
          <a:pathLst>
            <a:path>
              <a:moveTo>
                <a:pt x="0" y="511807"/>
              </a:moveTo>
              <a:lnTo>
                <a:pt x="119025" y="511807"/>
              </a:lnTo>
              <a:lnTo>
                <a:pt x="119025" y="0"/>
              </a:lnTo>
              <a:lnTo>
                <a:pt x="2380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28169-7977-4101-87CD-1FCBA0721637}">
      <dsp:nvSpPr>
        <dsp:cNvPr id="0" name=""/>
        <dsp:cNvSpPr/>
      </dsp:nvSpPr>
      <dsp:spPr>
        <a:xfrm>
          <a:off x="1606" y="718586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应用程序</a:t>
          </a:r>
          <a:endParaRPr lang="en-US" altLang="zh-CN" sz="800" kern="120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Apps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1606" y="718586"/>
        <a:ext cx="1190250" cy="363026"/>
      </dsp:txXfrm>
    </dsp:sp>
    <dsp:sp modelId="{DEC08678-0C4A-4AF8-954B-A32C789264ED}">
      <dsp:nvSpPr>
        <dsp:cNvPr id="0" name=""/>
        <dsp:cNvSpPr/>
      </dsp:nvSpPr>
      <dsp:spPr>
        <a:xfrm>
          <a:off x="1429906" y="206779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智能搜索</a:t>
          </a:r>
          <a:endParaRPr lang="en-US" altLang="zh-CN" sz="800" kern="120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Intelligent Search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1429906" y="206779"/>
        <a:ext cx="1190250" cy="363026"/>
      </dsp:txXfrm>
    </dsp:sp>
    <dsp:sp modelId="{4B112078-EF4E-4D50-AA30-BF7423451AB2}">
      <dsp:nvSpPr>
        <dsp:cNvPr id="0" name=""/>
        <dsp:cNvSpPr/>
      </dsp:nvSpPr>
      <dsp:spPr>
        <a:xfrm>
          <a:off x="2858207" y="206779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问答系统</a:t>
          </a:r>
          <a:endParaRPr lang="en-US" altLang="zh-CN" sz="800" kern="120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Question Answering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2858207" y="206779"/>
        <a:ext cx="1190250" cy="363026"/>
      </dsp:txXfrm>
    </dsp:sp>
    <dsp:sp modelId="{73AD36CE-7E8A-41B8-A621-B3A64FB499C2}">
      <dsp:nvSpPr>
        <dsp:cNvPr id="0" name=""/>
        <dsp:cNvSpPr/>
      </dsp:nvSpPr>
      <dsp:spPr>
        <a:xfrm>
          <a:off x="1429906" y="718586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自动民调</a:t>
          </a:r>
          <a:endParaRPr lang="en-US" altLang="zh-CN" sz="800" kern="120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Automatic Survey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1429906" y="718586"/>
        <a:ext cx="1190250" cy="363026"/>
      </dsp:txXfrm>
    </dsp:sp>
    <dsp:sp modelId="{243AE65C-FAA5-49A9-9B7B-58B5B8DA56ED}">
      <dsp:nvSpPr>
        <dsp:cNvPr id="0" name=""/>
        <dsp:cNvSpPr/>
      </dsp:nvSpPr>
      <dsp:spPr>
        <a:xfrm>
          <a:off x="2858207" y="718586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客户情报</a:t>
          </a:r>
          <a:endParaRPr lang="en-US" altLang="zh-CN" sz="800" kern="120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Customer Insight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2858207" y="718586"/>
        <a:ext cx="1190250" cy="363026"/>
      </dsp:txXfrm>
    </dsp:sp>
    <dsp:sp modelId="{00CA2ACB-6E2F-4513-B226-E6F17B6B6E95}">
      <dsp:nvSpPr>
        <dsp:cNvPr id="0" name=""/>
        <dsp:cNvSpPr/>
      </dsp:nvSpPr>
      <dsp:spPr>
        <a:xfrm>
          <a:off x="1429906" y="1230394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自动文摘</a:t>
          </a:r>
          <a:endParaRPr lang="en-US" altLang="zh-CN" sz="800" kern="120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Automatic Summarization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1429906" y="1230394"/>
        <a:ext cx="1190250" cy="363026"/>
      </dsp:txXfrm>
    </dsp:sp>
    <dsp:sp modelId="{EA286FC6-BD7F-4051-AF46-7931801FE327}">
      <dsp:nvSpPr>
        <dsp:cNvPr id="0" name=""/>
        <dsp:cNvSpPr/>
      </dsp:nvSpPr>
      <dsp:spPr>
        <a:xfrm>
          <a:off x="2858207" y="1230394"/>
          <a:ext cx="1190250" cy="36302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其他种种应用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2858207" y="1230394"/>
        <a:ext cx="1190250" cy="363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4EFBB-F5A3-41BF-8F46-180A94F62F47}">
      <dsp:nvSpPr>
        <dsp:cNvPr id="0" name=""/>
        <dsp:cNvSpPr/>
      </dsp:nvSpPr>
      <dsp:spPr>
        <a:xfrm>
          <a:off x="40626" y="329"/>
          <a:ext cx="953303" cy="47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浅层分析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54587" y="14290"/>
        <a:ext cx="925381" cy="448729"/>
      </dsp:txXfrm>
    </dsp:sp>
    <dsp:sp modelId="{48713A30-7070-400A-8E7B-0228D6A95114}">
      <dsp:nvSpPr>
        <dsp:cNvPr id="0" name=""/>
        <dsp:cNvSpPr/>
      </dsp:nvSpPr>
      <dsp:spPr>
        <a:xfrm>
          <a:off x="135957" y="476981"/>
          <a:ext cx="95330" cy="357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88"/>
              </a:lnTo>
              <a:lnTo>
                <a:pt x="95330" y="3574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DBE5-7D4B-445E-839C-12EC4FB8FF54}">
      <dsp:nvSpPr>
        <dsp:cNvPr id="0" name=""/>
        <dsp:cNvSpPr/>
      </dsp:nvSpPr>
      <dsp:spPr>
        <a:xfrm>
          <a:off x="231287" y="596144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短语抱团</a:t>
          </a:r>
          <a:endParaRPr lang="zh-CN" altLang="en-US" sz="1600" kern="1200" dirty="0"/>
        </a:p>
      </dsp:txBody>
      <dsp:txXfrm>
        <a:off x="245248" y="610105"/>
        <a:ext cx="734720" cy="448729"/>
      </dsp:txXfrm>
    </dsp:sp>
    <dsp:sp modelId="{31FC1609-3BF0-499C-9B53-5B12D714D201}">
      <dsp:nvSpPr>
        <dsp:cNvPr id="0" name=""/>
        <dsp:cNvSpPr/>
      </dsp:nvSpPr>
      <dsp:spPr>
        <a:xfrm>
          <a:off x="135957" y="476981"/>
          <a:ext cx="95330" cy="95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303"/>
              </a:lnTo>
              <a:lnTo>
                <a:pt x="95330" y="953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C2694-878C-49DE-9C23-59333C70FC7D}">
      <dsp:nvSpPr>
        <dsp:cNvPr id="0" name=""/>
        <dsp:cNvSpPr/>
      </dsp:nvSpPr>
      <dsp:spPr>
        <a:xfrm>
          <a:off x="231287" y="1191958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专名标志</a:t>
          </a:r>
          <a:endParaRPr lang="zh-CN" altLang="en-US" sz="1600" kern="1200" dirty="0"/>
        </a:p>
      </dsp:txBody>
      <dsp:txXfrm>
        <a:off x="245248" y="1205919"/>
        <a:ext cx="734720" cy="448729"/>
      </dsp:txXfrm>
    </dsp:sp>
    <dsp:sp modelId="{E242594D-5BBE-4BE5-AFFF-DE202336F490}">
      <dsp:nvSpPr>
        <dsp:cNvPr id="0" name=""/>
        <dsp:cNvSpPr/>
      </dsp:nvSpPr>
      <dsp:spPr>
        <a:xfrm>
          <a:off x="135957" y="476981"/>
          <a:ext cx="95330" cy="154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17"/>
              </a:lnTo>
              <a:lnTo>
                <a:pt x="95330" y="154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CB5CB-08E1-486B-9249-B96918022225}">
      <dsp:nvSpPr>
        <dsp:cNvPr id="0" name=""/>
        <dsp:cNvSpPr/>
      </dsp:nvSpPr>
      <dsp:spPr>
        <a:xfrm>
          <a:off x="231287" y="1787773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词类标注</a:t>
          </a:r>
          <a:endParaRPr lang="zh-CN" altLang="en-US" sz="1600" kern="1200" dirty="0"/>
        </a:p>
      </dsp:txBody>
      <dsp:txXfrm>
        <a:off x="245248" y="1801734"/>
        <a:ext cx="734720" cy="448729"/>
      </dsp:txXfrm>
    </dsp:sp>
    <dsp:sp modelId="{2F7CFC74-C864-4CF2-9BB4-0A7A2227267D}">
      <dsp:nvSpPr>
        <dsp:cNvPr id="0" name=""/>
        <dsp:cNvSpPr/>
      </dsp:nvSpPr>
      <dsp:spPr>
        <a:xfrm>
          <a:off x="135957" y="476981"/>
          <a:ext cx="95330" cy="2144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932"/>
              </a:lnTo>
              <a:lnTo>
                <a:pt x="95330" y="2144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2963E-97C6-48A4-A5E5-559C14554970}">
      <dsp:nvSpPr>
        <dsp:cNvPr id="0" name=""/>
        <dsp:cNvSpPr/>
      </dsp:nvSpPr>
      <dsp:spPr>
        <a:xfrm>
          <a:off x="231287" y="2383588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切词</a:t>
          </a:r>
          <a:endParaRPr lang="zh-CN" altLang="en-US" sz="1600" kern="1200" dirty="0"/>
        </a:p>
      </dsp:txBody>
      <dsp:txXfrm>
        <a:off x="245248" y="2397549"/>
        <a:ext cx="734720" cy="448729"/>
      </dsp:txXfrm>
    </dsp:sp>
    <dsp:sp modelId="{11B078CA-F04C-426E-B4D8-E838CADEF8AE}">
      <dsp:nvSpPr>
        <dsp:cNvPr id="0" name=""/>
        <dsp:cNvSpPr/>
      </dsp:nvSpPr>
      <dsp:spPr>
        <a:xfrm>
          <a:off x="1232255" y="329"/>
          <a:ext cx="953303" cy="47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深层分析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246216" y="14290"/>
        <a:ext cx="925381" cy="448729"/>
      </dsp:txXfrm>
    </dsp:sp>
    <dsp:sp modelId="{2AC1D027-BB65-4CFF-9F99-B76780F31E1C}">
      <dsp:nvSpPr>
        <dsp:cNvPr id="0" name=""/>
        <dsp:cNvSpPr/>
      </dsp:nvSpPr>
      <dsp:spPr>
        <a:xfrm>
          <a:off x="1327586" y="476981"/>
          <a:ext cx="95330" cy="357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88"/>
              </a:lnTo>
              <a:lnTo>
                <a:pt x="95330" y="3574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8A2F-31FA-4A10-957E-914F8885F145}">
      <dsp:nvSpPr>
        <dsp:cNvPr id="0" name=""/>
        <dsp:cNvSpPr/>
      </dsp:nvSpPr>
      <dsp:spPr>
        <a:xfrm>
          <a:off x="1422916" y="596144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逻辑关系解构</a:t>
          </a:r>
          <a:endParaRPr lang="zh-CN" altLang="en-US" sz="1600" kern="1200" dirty="0"/>
        </a:p>
      </dsp:txBody>
      <dsp:txXfrm>
        <a:off x="1436877" y="610105"/>
        <a:ext cx="734720" cy="448729"/>
      </dsp:txXfrm>
    </dsp:sp>
    <dsp:sp modelId="{FBA9B3FE-AB69-4B7B-99FF-F3A3FB68A360}">
      <dsp:nvSpPr>
        <dsp:cNvPr id="0" name=""/>
        <dsp:cNvSpPr/>
      </dsp:nvSpPr>
      <dsp:spPr>
        <a:xfrm>
          <a:off x="1327586" y="476981"/>
          <a:ext cx="95330" cy="95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303"/>
              </a:lnTo>
              <a:lnTo>
                <a:pt x="95330" y="953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D21B8-4313-459C-99E9-61B66B6DE98E}">
      <dsp:nvSpPr>
        <dsp:cNvPr id="0" name=""/>
        <dsp:cNvSpPr/>
      </dsp:nvSpPr>
      <dsp:spPr>
        <a:xfrm>
          <a:off x="1422916" y="1191958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代指分析</a:t>
          </a:r>
          <a:endParaRPr lang="zh-CN" altLang="en-US" sz="1300" kern="1200" dirty="0"/>
        </a:p>
      </dsp:txBody>
      <dsp:txXfrm>
        <a:off x="1436877" y="1205919"/>
        <a:ext cx="734720" cy="448729"/>
      </dsp:txXfrm>
    </dsp:sp>
    <dsp:sp modelId="{A9767051-EBE1-41E9-B228-D5D8AE362EB0}">
      <dsp:nvSpPr>
        <dsp:cNvPr id="0" name=""/>
        <dsp:cNvSpPr/>
      </dsp:nvSpPr>
      <dsp:spPr>
        <a:xfrm>
          <a:off x="1327586" y="476981"/>
          <a:ext cx="95330" cy="154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17"/>
              </a:lnTo>
              <a:lnTo>
                <a:pt x="95330" y="154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1867-DD56-4065-9EEE-7E3F4E8BBC8D}">
      <dsp:nvSpPr>
        <dsp:cNvPr id="0" name=""/>
        <dsp:cNvSpPr/>
      </dsp:nvSpPr>
      <dsp:spPr>
        <a:xfrm>
          <a:off x="1422916" y="1787773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并列分析</a:t>
          </a:r>
          <a:endParaRPr lang="zh-CN" altLang="en-US" sz="1300" kern="1200" dirty="0"/>
        </a:p>
      </dsp:txBody>
      <dsp:txXfrm>
        <a:off x="1436877" y="1801734"/>
        <a:ext cx="734720" cy="448729"/>
      </dsp:txXfrm>
    </dsp:sp>
    <dsp:sp modelId="{BE90759D-9357-428B-AAE0-F58D925F474A}">
      <dsp:nvSpPr>
        <dsp:cNvPr id="0" name=""/>
        <dsp:cNvSpPr/>
      </dsp:nvSpPr>
      <dsp:spPr>
        <a:xfrm>
          <a:off x="1327586" y="476981"/>
          <a:ext cx="95330" cy="2144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932"/>
              </a:lnTo>
              <a:lnTo>
                <a:pt x="95330" y="2144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78A1A-53FA-4BB2-BCCA-ED4E969DCD6E}">
      <dsp:nvSpPr>
        <dsp:cNvPr id="0" name=""/>
        <dsp:cNvSpPr/>
      </dsp:nvSpPr>
      <dsp:spPr>
        <a:xfrm>
          <a:off x="1422916" y="2383588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句法解构：定语状态</a:t>
          </a:r>
          <a:endParaRPr lang="zh-CN" altLang="en-US" sz="1300" kern="1200" dirty="0"/>
        </a:p>
      </dsp:txBody>
      <dsp:txXfrm>
        <a:off x="1436877" y="2397549"/>
        <a:ext cx="734720" cy="448729"/>
      </dsp:txXfrm>
    </dsp:sp>
    <dsp:sp modelId="{961D5145-C315-43E6-A165-D2DBF3BF51C5}">
      <dsp:nvSpPr>
        <dsp:cNvPr id="0" name=""/>
        <dsp:cNvSpPr/>
      </dsp:nvSpPr>
      <dsp:spPr>
        <a:xfrm>
          <a:off x="1327586" y="476981"/>
          <a:ext cx="95330" cy="2740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0746"/>
              </a:lnTo>
              <a:lnTo>
                <a:pt x="95330" y="2740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7F8-744C-4064-A01A-A1666401E0B4}">
      <dsp:nvSpPr>
        <dsp:cNvPr id="0" name=""/>
        <dsp:cNvSpPr/>
      </dsp:nvSpPr>
      <dsp:spPr>
        <a:xfrm>
          <a:off x="1422916" y="2979402"/>
          <a:ext cx="762642" cy="47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句法解构：主谓宾补</a:t>
          </a:r>
          <a:endParaRPr lang="zh-CN" altLang="en-US" sz="1300" kern="1200" dirty="0"/>
        </a:p>
      </dsp:txBody>
      <dsp:txXfrm>
        <a:off x="1436877" y="2993363"/>
        <a:ext cx="734720" cy="44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6E26D-F32A-4F13-B479-A3AEEB64645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8DA08-8B2F-451A-81F3-16469823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2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6" tIns="45718" rIns="91436" bIns="4571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91436" tIns="45718" rIns="91436" bIns="4571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2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795E6892-3D0E-40B1-89BB-B043924F3C83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4E2C9E1-264B-499B-85B4-94D54510CE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0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3918350" y="0"/>
            <a:ext cx="522565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38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DFC368A-63BD-4020-B254-F7B3A8C14653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B3E806-1604-42C3-8A1F-52A495BDAD50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3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6"/>
            <a:ext cx="7886700" cy="2139553"/>
          </a:xfrm>
          <a:prstGeom prst="rect">
            <a:avLst/>
          </a:prstGeom>
        </p:spPr>
        <p:txBody>
          <a:bodyPr lIns="68577" tIns="34289" rIns="68577" bIns="34289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9"/>
            <a:ext cx="7886700" cy="1125140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24DAC21-AF1D-417E-9C0A-795AD633D5EB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35F49E-DF78-4115-972A-DE488DA6E9DA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8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A0B750-5D0F-4991-8C1D-92437787DD04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64427D-FE45-4CA4-A5CB-F03DC98F56AD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5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lIns="68577" tIns="34289" rIns="68577" bIns="34289"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lIns="68577" tIns="34289" rIns="68577" bIns="34289"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40E5474-E38C-481A-9E84-ED5E4E8D9349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61D59C-F1AE-4511-AE7A-B470CBCA5559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94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9838B5B-696B-4CE0-A40F-1F9413A652CC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2385D4-E309-4409-80A4-60A7225DE3F9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9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52D078-AB73-4866-8488-797EE93236C5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8393C-4ADC-4BCB-B4C0-E93CECE4A25C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6" tIns="45718" rIns="91436" bIns="4571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18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77" tIns="34289" rIns="68577" bIns="3428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2B665DC-695B-4F33-8262-968A5773A7BF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DC72B2-F075-4CF2-937E-A5812F3B7A39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72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77" tIns="34289" rIns="68577" bIns="3428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9EB524-85B9-46EB-8B59-4976FBAE45A5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75DE93-A156-42C8-9EB1-15EF998F0460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1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7E6E2C-9DDE-4456-9EA9-BE2D23774C4C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A495F0-F2BD-4729-A901-294FC0802F45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60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69159A-DCE8-4504-8E77-6CEB81FD3333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8BFA6D-E820-4A92-9CC1-3E4B23956C59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64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0" y="4902997"/>
            <a:ext cx="762000" cy="183356"/>
          </a:xfrm>
          <a:prstGeom prst="rect">
            <a:avLst/>
          </a:prstGeom>
        </p:spPr>
        <p:txBody>
          <a:bodyPr lIns="57145" tIns="28574" rIns="57145" bIns="2857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6C44249-3DF4-FD4C-9D50-161951ECA4EC}" type="datetimeFigureOut">
              <a:rPr kumimoji="1" lang="zh-CN" altLang="en-US" smtClean="0">
                <a:solidFill>
                  <a:prstClr val="black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2018/4/2</a:t>
            </a:fld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1" tIns="34286" rIns="68571" bIns="34286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1" tIns="34286" rIns="68571" bIns="34286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9807B4B-3735-874E-A0D8-323C1089A46C}" type="slidenum">
              <a:rPr kumimoji="1" lang="zh-CN" altLang="en-US" smtClean="0">
                <a:solidFill>
                  <a:prstClr val="black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34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7031" y="2743200"/>
            <a:ext cx="2343332" cy="1885950"/>
          </a:xfrm>
          <a:prstGeom prst="rect">
            <a:avLst/>
          </a:prstGeom>
        </p:spPr>
        <p:txBody>
          <a:bodyPr lIns="57145" tIns="28574" rIns="57145" bIns="28574">
            <a:noAutofit/>
          </a:bodyPr>
          <a:lstStyle>
            <a:lvl1pPr marL="0" indent="0">
              <a:spcBef>
                <a:spcPts val="0"/>
              </a:spcBef>
              <a:buNone/>
              <a:defRPr sz="1700"/>
            </a:lvl1pPr>
            <a:lvl2pPr marL="0" indent="0">
              <a:buNone/>
              <a:defRPr sz="1700"/>
            </a:lvl2pPr>
            <a:lvl3pPr marL="816248" indent="-206897"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037"/>
            <a:ext cx="8229600" cy="628650"/>
          </a:xfrm>
          <a:prstGeom prst="rect">
            <a:avLst/>
          </a:prstGeom>
        </p:spPr>
        <p:txBody>
          <a:bodyPr lIns="57145" tIns="28574" rIns="57145" bIns="2857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0" y="4902997"/>
            <a:ext cx="762000" cy="183356"/>
          </a:xfrm>
          <a:prstGeom prst="rect">
            <a:avLst/>
          </a:prstGeom>
        </p:spPr>
        <p:txBody>
          <a:bodyPr lIns="57145" tIns="28574" rIns="57145" bIns="2857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9AB2A23-AE32-4526-B049-6593DD3B16B2}" type="datetime1">
              <a:rPr lang="en-US" smtClean="0">
                <a:solidFill>
                  <a:prstClr val="black"/>
                </a:solidFill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4/2/2018</a:t>
            </a:fld>
            <a:endParaRPr lang="en-US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418117" y="2743200"/>
            <a:ext cx="2343332" cy="1885950"/>
          </a:xfrm>
          <a:prstGeom prst="rect">
            <a:avLst/>
          </a:prstGeom>
        </p:spPr>
        <p:txBody>
          <a:bodyPr lIns="57145" tIns="28574" rIns="57145" bIns="28574">
            <a:noAutofit/>
          </a:bodyPr>
          <a:lstStyle>
            <a:lvl1pPr marL="0" indent="0">
              <a:spcBef>
                <a:spcPts val="0"/>
              </a:spcBef>
              <a:buNone/>
              <a:defRPr sz="1700"/>
            </a:lvl1pPr>
            <a:lvl2pPr marL="0" indent="0">
              <a:buNone/>
              <a:defRPr sz="1700"/>
            </a:lvl2pPr>
            <a:lvl3pPr marL="816248" indent="-206897"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84689" y="2743200"/>
            <a:ext cx="2343332" cy="1885950"/>
          </a:xfrm>
          <a:prstGeom prst="rect">
            <a:avLst/>
          </a:prstGeom>
        </p:spPr>
        <p:txBody>
          <a:bodyPr lIns="57145" tIns="28574" rIns="57145" bIns="28574">
            <a:noAutofit/>
          </a:bodyPr>
          <a:lstStyle>
            <a:lvl1pPr marL="0" indent="0">
              <a:spcBef>
                <a:spcPts val="0"/>
              </a:spcBef>
              <a:buNone/>
              <a:defRPr sz="1700"/>
            </a:lvl1pPr>
            <a:lvl2pPr marL="0" indent="0">
              <a:buNone/>
              <a:defRPr sz="1700"/>
            </a:lvl2pPr>
            <a:lvl3pPr marL="816248" indent="-206897"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8" y="1200154"/>
            <a:ext cx="2200274" cy="1332857"/>
          </a:xfrm>
          <a:prstGeom prst="rect">
            <a:avLst/>
          </a:prstGeom>
          <a:ln w="152400">
            <a:solidFill>
              <a:schemeClr val="bg2"/>
            </a:solidFill>
            <a:miter lim="800000"/>
          </a:ln>
        </p:spPr>
        <p:txBody>
          <a:bodyPr lIns="57145" tIns="163250" rIns="57145" bIns="28574">
            <a:normAutofit/>
          </a:bodyPr>
          <a:lstStyle>
            <a:lvl1pPr marL="0" indent="0" algn="ctr">
              <a:buNone/>
              <a:tabLst/>
              <a:defRPr sz="17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200150"/>
            <a:ext cx="2203704" cy="1330452"/>
          </a:xfrm>
          <a:prstGeom prst="rect">
            <a:avLst/>
          </a:prstGeom>
          <a:ln w="152400">
            <a:solidFill>
              <a:schemeClr val="bg2"/>
            </a:solidFill>
            <a:miter lim="800000"/>
          </a:ln>
        </p:spPr>
        <p:txBody>
          <a:bodyPr lIns="57145" tIns="163250" rIns="57145" bIns="28574">
            <a:normAutofit/>
          </a:bodyPr>
          <a:lstStyle>
            <a:lvl1pPr marL="0" indent="0" algn="ctr">
              <a:buNone/>
              <a:defRPr sz="17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9" y="1200152"/>
            <a:ext cx="2199557" cy="1332423"/>
          </a:xfrm>
          <a:prstGeom prst="rect">
            <a:avLst/>
          </a:prstGeom>
          <a:ln w="152400">
            <a:solidFill>
              <a:schemeClr val="bg2"/>
            </a:solidFill>
            <a:miter lim="800000"/>
          </a:ln>
        </p:spPr>
        <p:txBody>
          <a:bodyPr lIns="57145" tIns="163250" rIns="57145" bIns="28574">
            <a:normAutofit/>
          </a:bodyPr>
          <a:lstStyle>
            <a:lvl1pPr marL="0" indent="0" algn="ctr">
              <a:buNone/>
              <a:defRPr sz="17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09442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12562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6573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685783" hangingPunct="0"/>
            <a:fld id="{4BC186A4-F542-4877-BE47-ADA1E4B4557E}" type="datetimeFigureOut">
              <a:rPr lang="zh-CN" altLang="en-US" sz="1400" kern="0" smtClean="0">
                <a:solidFill>
                  <a:srgbClr val="000000"/>
                </a:solidFill>
                <a:sym typeface="Calibri"/>
              </a:rPr>
              <a:pPr defTabSz="685783" hangingPunct="0"/>
              <a:t>2018/4/2</a:t>
            </a:fld>
            <a:endParaRPr lang="zh-CN" altLang="en-US" sz="1400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685783" hangingPunct="0"/>
            <a:endParaRPr lang="zh-CN" altLang="en-US" sz="1400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685783" hangingPunct="0"/>
            <a:fld id="{03E8D73B-3948-4FC0-8180-01CBAE34D59D}" type="slidenum">
              <a:rPr lang="zh-CN" altLang="en-US" sz="1400" kern="0" smtClean="0">
                <a:solidFill>
                  <a:srgbClr val="000000"/>
                </a:solidFill>
                <a:sym typeface="Calibri"/>
              </a:rPr>
              <a:pPr defTabSz="685783" hangingPunct="0"/>
              <a:t>‹#›</a:t>
            </a:fld>
            <a:endParaRPr lang="zh-CN" altLang="en-US" sz="1400" kern="0">
              <a:solidFill>
                <a:srgbClr val="000000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09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685783"/>
            <a:fld id="{EE2556C5-CE8C-6547-B838-EA80C61A4AF7}" type="slidenum">
              <a:rPr lang="en-US" sz="1400" smtClean="0">
                <a:solidFill>
                  <a:srgbClr val="FFFFFF"/>
                </a:solidFill>
                <a:sym typeface="Calibri"/>
              </a:rPr>
              <a:pPr defTabSz="685783"/>
              <a:t>‹#›</a:t>
            </a:fld>
            <a:endParaRPr lang="en-US" sz="140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7"/>
            <a:ext cx="8228012" cy="167430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3309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3356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22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8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EE2556C5-CE8C-6547-B838-EA80C61A4AF7}" type="slidenum">
              <a:rPr lang="en-US" sz="1400" smtClean="0">
                <a:solidFill>
                  <a:srgbClr val="FFFFFF"/>
                </a:solidFill>
                <a:sym typeface="Calibri"/>
              </a:rPr>
              <a:pPr defTabSz="685800"/>
              <a:t>‹#›</a:t>
            </a:fld>
            <a:endParaRPr lang="en-US" sz="140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167430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001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1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2F64DD99-87F9-453F-9079-F6FF817C2EC5}" type="datetimeFigureOut">
              <a:rPr lang="en-US" smtClean="0">
                <a:solidFill>
                  <a:prstClr val="black"/>
                </a:solidFill>
              </a:rPr>
              <a:pPr/>
              <a:t>4/2/2018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001FEE7-084D-4A96-8EA0-40E78BE1663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0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355" rtl="0" eaLnBrk="1" latinLnBrk="0" hangingPunct="1">
        <a:spcBef>
          <a:spcPct val="0"/>
        </a:spcBef>
        <a:buNone/>
        <a:defRPr sz="3200" b="1" kern="1200">
          <a:solidFill>
            <a:schemeClr val="bg1">
              <a:lumMod val="65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" y="0"/>
            <a:ext cx="914161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884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7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649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42" indent="-171442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5"/>
            <a:ext cx="8741880" cy="674749"/>
          </a:xfrm>
          <a:prstGeom prst="rect">
            <a:avLst/>
          </a:prstGeom>
        </p:spPr>
        <p:txBody>
          <a:bodyPr vert="horz" wrap="square" lIns="109725" tIns="68579" rIns="109725" bIns="68579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891884"/>
            <a:ext cx="8740141" cy="1657377"/>
          </a:xfrm>
          <a:prstGeom prst="rect">
            <a:avLst/>
          </a:prstGeom>
        </p:spPr>
        <p:txBody>
          <a:bodyPr vert="horz" wrap="square" lIns="109725" tIns="68579" rIns="109725" bIns="68579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3790" y="1429810"/>
            <a:ext cx="3160595" cy="300978"/>
          </a:xfrm>
          <a:prstGeom prst="rect">
            <a:avLst/>
          </a:prstGeom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03169" y="143607"/>
            <a:ext cx="1340643" cy="4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6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4" r:id="rId3"/>
  </p:sldLayoutIdLst>
  <p:transition>
    <p:fade/>
  </p:transition>
  <p:txStyles>
    <p:titleStyle>
      <a:lvl1pPr algn="l" defTabSz="685758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3" marR="0" indent="-252103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07" marR="0" indent="-177406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39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07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75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35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14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94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73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8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7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17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7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75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3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34" algn="l" defTabSz="6857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1" cy="1657377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3789" y="1429810"/>
            <a:ext cx="3160595" cy="300978"/>
          </a:xfrm>
          <a:prstGeom prst="rect">
            <a:avLst/>
          </a:prstGeom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03168" y="143607"/>
            <a:ext cx="1340643" cy="4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7"/>
        </a:buBlip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2"/>
          <p:cNvGrpSpPr>
            <a:grpSpLocks/>
          </p:cNvGrpSpPr>
          <p:nvPr/>
        </p:nvGrpSpPr>
        <p:grpSpPr bwMode="auto">
          <a:xfrm>
            <a:off x="1917860" y="1203599"/>
            <a:ext cx="6840141" cy="1728193"/>
            <a:chOff x="1126002" y="1979826"/>
            <a:chExt cx="7315200" cy="1848333"/>
          </a:xfrm>
        </p:grpSpPr>
        <p:sp>
          <p:nvSpPr>
            <p:cNvPr id="14341" name="Title 1"/>
            <p:cNvSpPr txBox="1">
              <a:spLocks/>
            </p:cNvSpPr>
            <p:nvPr/>
          </p:nvSpPr>
          <p:spPr bwMode="auto">
            <a:xfrm>
              <a:off x="1126002" y="1979826"/>
              <a:ext cx="7315200" cy="76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美利金融</a:t>
              </a:r>
              <a:endPara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r>
                <a:rPr lang="en-US" altLang="zh-CN" sz="3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IVR</a:t>
              </a:r>
              <a:r>
                <a:rPr lang="zh-CN" altLang="en-US" sz="3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r>
                <a:rPr lang="zh-CN" altLang="en-US" sz="3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43" name="Group 11"/>
            <p:cNvGrpSpPr>
              <a:grpSpLocks/>
            </p:cNvGrpSpPr>
            <p:nvPr/>
          </p:nvGrpSpPr>
          <p:grpSpPr bwMode="auto">
            <a:xfrm>
              <a:off x="2399837" y="3626447"/>
              <a:ext cx="4873049" cy="201712"/>
              <a:chOff x="464674" y="2972927"/>
              <a:chExt cx="4873049" cy="205746"/>
            </a:xfrm>
          </p:grpSpPr>
          <p:cxnSp>
            <p:nvCxnSpPr>
              <p:cNvPr id="11" name="Straight Connector 7"/>
              <p:cNvCxnSpPr/>
              <p:nvPr/>
            </p:nvCxnSpPr>
            <p:spPr>
              <a:xfrm>
                <a:off x="464674" y="3075801"/>
                <a:ext cx="4761438" cy="0"/>
              </a:xfrm>
              <a:prstGeom prst="line">
                <a:avLst/>
              </a:prstGeom>
              <a:ln>
                <a:solidFill>
                  <a:srgbClr val="56E0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8"/>
              <p:cNvSpPr/>
              <p:nvPr/>
            </p:nvSpPr>
            <p:spPr>
              <a:xfrm>
                <a:off x="5106696" y="2972927"/>
                <a:ext cx="231027" cy="205746"/>
              </a:xfrm>
              <a:prstGeom prst="ellipse">
                <a:avLst/>
              </a:prstGeom>
              <a:solidFill>
                <a:srgbClr val="1AA791"/>
              </a:solidFill>
              <a:ln>
                <a:solidFill>
                  <a:srgbClr val="56E0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</p:grpSp>
      <p:pic>
        <p:nvPicPr>
          <p:cNvPr id="14348" name="Picture 12" descr="C:\Users\Administrator\Desktop\容联云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65" y="4065998"/>
            <a:ext cx="2654434" cy="6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1958" r="42108" b="1958"/>
          <a:stretch>
            <a:fillRect/>
          </a:stretch>
        </p:blipFill>
        <p:spPr bwMode="auto">
          <a:xfrm>
            <a:off x="0" y="0"/>
            <a:ext cx="40814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0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报表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详单表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825018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1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报表</a:t>
            </a:r>
            <a:r>
              <a:rPr lang="en-US" altLang="zh-CN" dirty="0" smtClean="0"/>
              <a:t>-NLP</a:t>
            </a:r>
            <a:r>
              <a:rPr lang="zh-CN" altLang="en-US" dirty="0" smtClean="0"/>
              <a:t>意图表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550"/>
            <a:ext cx="852120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报表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结果意图表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74103"/>
            <a:ext cx="7773689" cy="4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ASR</a:t>
            </a:r>
            <a:r>
              <a:rPr lang="zh-CN" altLang="en-US" dirty="0" smtClean="0"/>
              <a:t>厂商对比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15573"/>
              </p:ext>
            </p:extLst>
          </p:nvPr>
        </p:nvGraphicFramePr>
        <p:xfrm>
          <a:off x="1115616" y="120359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阿里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</a:t>
                      </a:r>
                      <a:r>
                        <a:rPr lang="zh-CN" altLang="en-US" dirty="0" smtClean="0"/>
                        <a:t>捷通华声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    MRCP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2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TTS</a:t>
            </a:r>
            <a:r>
              <a:rPr lang="zh-CN" altLang="en-US" dirty="0" smtClean="0"/>
              <a:t>厂商对比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01294"/>
              </p:ext>
            </p:extLst>
          </p:nvPr>
        </p:nvGraphicFramePr>
        <p:xfrm>
          <a:off x="1115616" y="113159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zh-CN" altLang="en-US" dirty="0" smtClean="0"/>
                        <a:t>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zh-CN" altLang="en-US" dirty="0" smtClean="0"/>
                        <a:t>科大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中科信利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捷通华声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MRCP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7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-2382" y="1779985"/>
            <a:ext cx="9148763" cy="1195388"/>
          </a:xfrm>
          <a:prstGeom prst="rect">
            <a:avLst/>
          </a:prstGeom>
          <a:solidFill>
            <a:srgbClr val="2BC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8" tIns="40834" rIns="81668" bIns="40834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>
            <a:spLocks noChangeArrowheads="1"/>
          </p:cNvSpPr>
          <p:nvPr/>
        </p:nvSpPr>
        <p:spPr bwMode="auto">
          <a:xfrm>
            <a:off x="2831307" y="1841897"/>
            <a:ext cx="3417094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81668" tIns="40834" rIns="81668" bIns="40834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ts val="563"/>
              </a:spcBef>
            </a:pPr>
            <a:r>
              <a:rPr lang="zh-CN" altLang="en-US" sz="5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4"/>
          <p:cNvSpPr>
            <a:spLocks noChangeArrowheads="1"/>
          </p:cNvSpPr>
          <p:nvPr/>
        </p:nvSpPr>
        <p:spPr bwMode="auto">
          <a:xfrm>
            <a:off x="4660106" y="2594372"/>
            <a:ext cx="57150" cy="57150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81668" tIns="40834" rIns="81668" bIns="40834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ts val="563"/>
              </a:spcBef>
            </a:pPr>
            <a:endParaRPr lang="zh-CN" altLang="zh-CN">
              <a:solidFill>
                <a:srgbClr val="FFFFFF"/>
              </a:solidFill>
              <a:latin typeface="Arial Narrow" pitchFamily="34" charset="0"/>
              <a:ea typeface="微软雅黑" pitchFamily="34" charset="-122"/>
              <a:sym typeface="Arial Narrow" pitchFamily="34" charset="0"/>
            </a:endParaRPr>
          </a:p>
        </p:txBody>
      </p:sp>
      <p:sp>
        <p:nvSpPr>
          <p:cNvPr id="4" name="直接连接符 6"/>
          <p:cNvSpPr>
            <a:spLocks noChangeShapeType="1"/>
          </p:cNvSpPr>
          <p:nvPr/>
        </p:nvSpPr>
        <p:spPr bwMode="auto">
          <a:xfrm>
            <a:off x="2831308" y="2606279"/>
            <a:ext cx="1633538" cy="0"/>
          </a:xfrm>
          <a:prstGeom prst="line">
            <a:avLst/>
          </a:prstGeom>
          <a:noFill/>
          <a:ln w="12700">
            <a:solidFill>
              <a:srgbClr val="93B3D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7" tIns="34289" rIns="68577" bIns="34289"/>
          <a:lstStyle/>
          <a:p>
            <a:endParaRPr lang="zh-CN" altLang="en-US"/>
          </a:p>
        </p:txBody>
      </p:sp>
      <p:sp>
        <p:nvSpPr>
          <p:cNvPr id="5" name="直接连接符 7"/>
          <p:cNvSpPr>
            <a:spLocks noChangeShapeType="1"/>
          </p:cNvSpPr>
          <p:nvPr/>
        </p:nvSpPr>
        <p:spPr bwMode="auto">
          <a:xfrm>
            <a:off x="4817271" y="2606279"/>
            <a:ext cx="1635919" cy="0"/>
          </a:xfrm>
          <a:prstGeom prst="line">
            <a:avLst/>
          </a:prstGeom>
          <a:noFill/>
          <a:ln w="12700">
            <a:solidFill>
              <a:srgbClr val="93B3D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7" tIns="34289" rIns="68577" bIns="34289"/>
          <a:lstStyle/>
          <a:p>
            <a:endParaRPr lang="zh-CN" altLang="en-US"/>
          </a:p>
        </p:txBody>
      </p:sp>
      <p:sp>
        <p:nvSpPr>
          <p:cNvPr id="6" name="文本框 13"/>
          <p:cNvSpPr>
            <a:spLocks noChangeArrowheads="1"/>
          </p:cNvSpPr>
          <p:nvPr/>
        </p:nvSpPr>
        <p:spPr bwMode="auto">
          <a:xfrm>
            <a:off x="3027762" y="2701529"/>
            <a:ext cx="3058715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81668" tIns="40834" rIns="81668" bIns="40834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300" b="1">
                <a:solidFill>
                  <a:schemeClr val="bg1"/>
                </a:solidFill>
                <a:latin typeface="Tempus Sans ITC" pitchFamily="82" charset="0"/>
                <a:ea typeface="微软雅黑" pitchFamily="34" charset="-122"/>
                <a:sym typeface="Tempus Sans ITC" pitchFamily="82" charset="0"/>
              </a:rPr>
              <a:t>THANK YOU FOR YOUR ATTENTION</a:t>
            </a:r>
          </a:p>
        </p:txBody>
      </p:sp>
      <p:pic>
        <p:nvPicPr>
          <p:cNvPr id="8" name="Picture 12" descr="C:\Users\Administrator\Desktop\容联云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37" y="3761549"/>
            <a:ext cx="2654434" cy="6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2" grpId="0" bldLvl="0" autoUpdateAnimBg="0"/>
      <p:bldP spid="3" grpId="0" bldLvl="0" animBg="1" autoUpdateAnimBg="0"/>
      <p:bldP spid="4" grpId="0" animBg="1"/>
      <p:bldP spid="5" grpId="0" animBg="1"/>
      <p:bldP spid="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5400000">
            <a:off x="0" y="0"/>
            <a:ext cx="2700338" cy="2700338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0" y="0"/>
            <a:ext cx="2228850" cy="2228850"/>
          </a:xfrm>
          <a:prstGeom prst="rtTriangle">
            <a:avLst/>
          </a:prstGeom>
          <a:solidFill>
            <a:srgbClr val="2BC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6" name="文本框 2"/>
          <p:cNvSpPr txBox="1">
            <a:spLocks noChangeArrowheads="1"/>
          </p:cNvSpPr>
          <p:nvPr/>
        </p:nvSpPr>
        <p:spPr bwMode="auto">
          <a:xfrm>
            <a:off x="219642" y="300037"/>
            <a:ext cx="507831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52517" y="2179987"/>
            <a:ext cx="5187835" cy="600164"/>
            <a:chOff x="6096706" y="889485"/>
            <a:chExt cx="6917112" cy="800218"/>
          </a:xfrm>
        </p:grpSpPr>
        <p:sp>
          <p:nvSpPr>
            <p:cNvPr id="11" name="矩形 10"/>
            <p:cNvSpPr/>
            <p:nvPr/>
          </p:nvSpPr>
          <p:spPr>
            <a:xfrm>
              <a:off x="7825939" y="1028644"/>
              <a:ext cx="518787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100" b="1" dirty="0">
                  <a:solidFill>
                    <a:srgbClr val="45C1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容联</a:t>
              </a:r>
              <a:r>
                <a:rPr lang="zh-CN" altLang="en-US" sz="2100" b="1" dirty="0" smtClean="0">
                  <a:solidFill>
                    <a:srgbClr val="45C1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云智能</a:t>
              </a:r>
              <a:r>
                <a:rPr lang="zh-CN" altLang="en-US" sz="2100" b="1" dirty="0" smtClean="0">
                  <a:solidFill>
                    <a:srgbClr val="45C1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语音技术架构</a:t>
              </a:r>
              <a:endParaRPr lang="zh-CN" altLang="en-US" sz="2100" b="1" dirty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096706" y="889485"/>
              <a:ext cx="1540515" cy="800218"/>
              <a:chOff x="7636200" y="-241526"/>
              <a:chExt cx="2509947" cy="1511797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636200" y="-67362"/>
                <a:ext cx="2487682" cy="1077219"/>
                <a:chOff x="2053389" y="2562332"/>
                <a:chExt cx="2487682" cy="200231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463052" y="2562332"/>
                  <a:ext cx="1078019" cy="2002317"/>
                </a:xfrm>
                <a:prstGeom prst="rect">
                  <a:avLst/>
                </a:prstGeom>
                <a:solidFill>
                  <a:srgbClr val="45C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600" b="1" dirty="0">
                    <a:solidFill>
                      <a:prstClr val="white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053389" y="2562332"/>
                  <a:ext cx="1409663" cy="200231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文本框 34"/>
              <p:cNvSpPr txBox="1"/>
              <p:nvPr/>
            </p:nvSpPr>
            <p:spPr>
              <a:xfrm>
                <a:off x="7796889" y="211337"/>
                <a:ext cx="1284150" cy="697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endParaRPr lang="zh-CN" alt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35"/>
              <p:cNvSpPr txBox="1"/>
              <p:nvPr/>
            </p:nvSpPr>
            <p:spPr>
              <a:xfrm>
                <a:off x="9177357" y="-241526"/>
                <a:ext cx="968790" cy="151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52517" y="3002781"/>
            <a:ext cx="4940857" cy="577081"/>
            <a:chOff x="2552517" y="3002781"/>
            <a:chExt cx="4940857" cy="577081"/>
          </a:xfrm>
        </p:grpSpPr>
        <p:sp>
          <p:nvSpPr>
            <p:cNvPr id="20" name="矩形 19"/>
            <p:cNvSpPr/>
            <p:nvPr/>
          </p:nvSpPr>
          <p:spPr>
            <a:xfrm>
              <a:off x="3849441" y="3092056"/>
              <a:ext cx="3643933" cy="39241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/>
              <a:r>
                <a:rPr lang="zh-CN" altLang="en-US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容联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智能语音配置管理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01417" y="3056829"/>
              <a:ext cx="496237" cy="427642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6600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52517" y="3056829"/>
              <a:ext cx="648901" cy="4276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23" name="文本框 41"/>
            <p:cNvSpPr txBox="1"/>
            <p:nvPr/>
          </p:nvSpPr>
          <p:spPr>
            <a:xfrm>
              <a:off x="2626485" y="3167469"/>
              <a:ext cx="544643" cy="25385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42"/>
            <p:cNvSpPr txBox="1"/>
            <p:nvPr/>
          </p:nvSpPr>
          <p:spPr>
            <a:xfrm>
              <a:off x="3244858" y="3002781"/>
              <a:ext cx="399389" cy="57708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5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467" y="1146914"/>
            <a:ext cx="8749480" cy="1200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随着智能技术的不断发展，消金公司内部也需要引进先进技术，为呼入及呼出团队业务发展提供技术支撑。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一方面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满足呼入业务语音导航需求，一是话务高峰期利用语音导航技术实现自助智能交互，有效分流人工话务压力，二是在非人工接听时间，利用智能自助交互建设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小时智能客服。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另一方面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满足呼出业务智能交互需求，在信审、贷后、电销等业务线上构建智能交互场景，减少人工成本，提升业务能力。</a:t>
            </a:r>
            <a:endParaRPr lang="zh-CN" altLang="en-US" sz="1200" dirty="0"/>
          </a:p>
        </p:txBody>
      </p: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1874664" y="3682431"/>
            <a:ext cx="2731294" cy="915590"/>
            <a:chOff x="0" y="0"/>
            <a:chExt cx="4236496" cy="1427243"/>
          </a:xfrm>
        </p:grpSpPr>
        <p:sp>
          <p:nvSpPr>
            <p:cNvPr id="4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2147483647 w 10013"/>
                <a:gd name="T1" fmla="*/ 2147483647 h 10091"/>
                <a:gd name="T2" fmla="*/ 2147483647 w 10013"/>
                <a:gd name="T3" fmla="*/ 2147483647 h 10091"/>
                <a:gd name="T4" fmla="*/ 2147483647 w 10013"/>
                <a:gd name="T5" fmla="*/ 2147483647 h 10091"/>
                <a:gd name="T6" fmla="*/ 2147483647 w 10013"/>
                <a:gd name="T7" fmla="*/ 2147483647 h 10091"/>
                <a:gd name="T8" fmla="*/ 2147483647 w 10013"/>
                <a:gd name="T9" fmla="*/ 2147483647 h 10091"/>
                <a:gd name="T10" fmla="*/ 2147483647 w 10013"/>
                <a:gd name="T11" fmla="*/ 2147483647 h 10091"/>
                <a:gd name="T12" fmla="*/ 2147483647 w 10013"/>
                <a:gd name="T13" fmla="*/ 2147483647 h 10091"/>
                <a:gd name="T14" fmla="*/ 2147483647 w 10013"/>
                <a:gd name="T15" fmla="*/ 214748364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26999">
                  <a:srgbClr val="FF7711"/>
                </a:gs>
                <a:gs pos="59000">
                  <a:srgbClr val="FFAA01"/>
                </a:gs>
                <a:gs pos="79999">
                  <a:srgbClr val="FFC000"/>
                </a:gs>
                <a:gs pos="100000">
                  <a:srgbClr val="FECE02"/>
                </a:gs>
              </a:gsLst>
              <a:lin ang="0" scaled="1"/>
            </a:gra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2147483647 w 1128"/>
                <a:gd name="T1" fmla="*/ 2147483647 h 302"/>
                <a:gd name="T2" fmla="*/ 2147483647 w 1128"/>
                <a:gd name="T3" fmla="*/ 2147483647 h 302"/>
                <a:gd name="T4" fmla="*/ 2147483647 w 1128"/>
                <a:gd name="T5" fmla="*/ 2147483647 h 302"/>
                <a:gd name="T6" fmla="*/ 2147483647 w 1128"/>
                <a:gd name="T7" fmla="*/ 2147483647 h 302"/>
                <a:gd name="T8" fmla="*/ 0 w 1128"/>
                <a:gd name="T9" fmla="*/ 2147483647 h 302"/>
                <a:gd name="T10" fmla="*/ 2147483647 w 1128"/>
                <a:gd name="T11" fmla="*/ 2147483647 h 302"/>
                <a:gd name="T12" fmla="*/ 2147483647 w 1128"/>
                <a:gd name="T13" fmla="*/ 2147483647 h 302"/>
                <a:gd name="T14" fmla="*/ 2147483647 w 1128"/>
                <a:gd name="T15" fmla="*/ 2147483647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26999">
                  <a:srgbClr val="FF7711"/>
                </a:gs>
                <a:gs pos="59000">
                  <a:srgbClr val="FFAA01"/>
                </a:gs>
                <a:gs pos="79999">
                  <a:srgbClr val="FFC000"/>
                </a:gs>
                <a:gs pos="100000">
                  <a:srgbClr val="FECE02"/>
                </a:gs>
              </a:gsLst>
              <a:lin ang="0" scaled="1"/>
            </a:gra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任意多边形 52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347872 w 1518249"/>
                <a:gd name="T1" fmla="*/ 0 h 391064"/>
                <a:gd name="T2" fmla="*/ 1347872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347872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solidFill>
              <a:srgbClr val="FFC000"/>
            </a:soli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任意多边形 53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solidFill>
              <a:srgbClr val="C73E01"/>
            </a:soli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组合 35"/>
          <p:cNvGrpSpPr>
            <a:grpSpLocks/>
          </p:cNvGrpSpPr>
          <p:nvPr/>
        </p:nvGrpSpPr>
        <p:grpSpPr bwMode="auto">
          <a:xfrm>
            <a:off x="4430366" y="4055355"/>
            <a:ext cx="2543175" cy="708422"/>
            <a:chOff x="0" y="0"/>
            <a:chExt cx="4230687" cy="1183415"/>
          </a:xfrm>
        </p:grpSpPr>
        <p:sp>
          <p:nvSpPr>
            <p:cNvPr id="9" name="任意多边形 46"/>
            <p:cNvSpPr>
              <a:spLocks noChangeArrowheads="1"/>
            </p:cNvSpPr>
            <p:nvPr/>
          </p:nvSpPr>
          <p:spPr bwMode="auto">
            <a:xfrm>
              <a:off x="2741168" y="90732"/>
              <a:ext cx="291830" cy="552476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2353194 h 476655"/>
                <a:gd name="T4" fmla="*/ 291830 w 291830"/>
                <a:gd name="T5" fmla="*/ 3248063 h 476655"/>
                <a:gd name="T6" fmla="*/ 282102 w 291830"/>
                <a:gd name="T7" fmla="*/ 928013 h 476655"/>
                <a:gd name="T8" fmla="*/ 0 w 291830"/>
                <a:gd name="T9" fmla="*/ 0 h 476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830"/>
                <a:gd name="T16" fmla="*/ 0 h 476655"/>
                <a:gd name="T17" fmla="*/ 291830 w 291830"/>
                <a:gd name="T18" fmla="*/ 476655 h 476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6699"/>
                </a:gs>
                <a:gs pos="100000">
                  <a:srgbClr val="742E45"/>
                </a:gs>
              </a:gsLst>
              <a:lin ang="5400000" scaled="1"/>
            </a:gra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0" y="0"/>
              <a:ext cx="4230687" cy="1183415"/>
            </a:xfrm>
            <a:custGeom>
              <a:avLst/>
              <a:gdLst>
                <a:gd name="T0" fmla="*/ 0 w 10000"/>
                <a:gd name="T1" fmla="*/ 2147483647 h 10032"/>
                <a:gd name="T2" fmla="*/ 2147483647 w 10000"/>
                <a:gd name="T3" fmla="*/ 2147483647 h 10032"/>
                <a:gd name="T4" fmla="*/ 2147483647 w 10000"/>
                <a:gd name="T5" fmla="*/ 2147483647 h 10032"/>
                <a:gd name="T6" fmla="*/ 2147483647 w 10000"/>
                <a:gd name="T7" fmla="*/ 2147483647 h 10032"/>
                <a:gd name="T8" fmla="*/ 2147483647 w 10000"/>
                <a:gd name="T9" fmla="*/ 2147483647 h 10032"/>
                <a:gd name="T10" fmla="*/ 2147483647 w 10000"/>
                <a:gd name="T11" fmla="*/ 2147483647 h 10032"/>
                <a:gd name="T12" fmla="*/ 2147483647 w 10000"/>
                <a:gd name="T13" fmla="*/ 2147483647 h 10032"/>
                <a:gd name="T14" fmla="*/ 2147483647 w 10000"/>
                <a:gd name="T15" fmla="*/ 2147483647 h 10032"/>
                <a:gd name="T16" fmla="*/ 2147483647 w 10000"/>
                <a:gd name="T17" fmla="*/ 2147483647 h 10032"/>
                <a:gd name="T18" fmla="*/ 2147483647 w 10000"/>
                <a:gd name="T19" fmla="*/ 2147483647 h 10032"/>
                <a:gd name="T20" fmla="*/ 0 w 10000"/>
                <a:gd name="T21" fmla="*/ 2147483647 h 100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000"/>
                <a:gd name="T34" fmla="*/ 0 h 10032"/>
                <a:gd name="T35" fmla="*/ 10000 w 10000"/>
                <a:gd name="T36" fmla="*/ 10032 h 100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000" h="10032">
                  <a:moveTo>
                    <a:pt x="0" y="3269"/>
                  </a:moveTo>
                  <a:cubicBezTo>
                    <a:pt x="1" y="6347"/>
                    <a:pt x="1" y="6368"/>
                    <a:pt x="10" y="6374"/>
                  </a:cubicBezTo>
                  <a:cubicBezTo>
                    <a:pt x="19" y="6381"/>
                    <a:pt x="1705" y="9655"/>
                    <a:pt x="3606" y="9987"/>
                  </a:cubicBezTo>
                  <a:cubicBezTo>
                    <a:pt x="5507" y="10319"/>
                    <a:pt x="7450" y="8778"/>
                    <a:pt x="8454" y="7378"/>
                  </a:cubicBezTo>
                  <a:cubicBezTo>
                    <a:pt x="8680" y="7760"/>
                    <a:pt x="9132" y="8588"/>
                    <a:pt x="9132" y="8524"/>
                  </a:cubicBezTo>
                  <a:cubicBezTo>
                    <a:pt x="9132" y="8504"/>
                    <a:pt x="9660" y="5206"/>
                    <a:pt x="9980" y="3064"/>
                  </a:cubicBezTo>
                  <a:cubicBezTo>
                    <a:pt x="9983" y="3045"/>
                    <a:pt x="10001" y="-50"/>
                    <a:pt x="10000" y="1"/>
                  </a:cubicBezTo>
                  <a:cubicBezTo>
                    <a:pt x="8822" y="1208"/>
                    <a:pt x="6951" y="2795"/>
                    <a:pt x="6467" y="3621"/>
                  </a:cubicBezTo>
                  <a:cubicBezTo>
                    <a:pt x="5983" y="4448"/>
                    <a:pt x="6885" y="4513"/>
                    <a:pt x="7093" y="4958"/>
                  </a:cubicBezTo>
                  <a:cubicBezTo>
                    <a:pt x="7093" y="4958"/>
                    <a:pt x="5628" y="6706"/>
                    <a:pt x="4447" y="6423"/>
                  </a:cubicBezTo>
                  <a:cubicBezTo>
                    <a:pt x="3264" y="6142"/>
                    <a:pt x="876" y="4988"/>
                    <a:pt x="0" y="3269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99"/>
                </a:gs>
                <a:gs pos="100000">
                  <a:srgbClr val="742E45"/>
                </a:gs>
              </a:gsLst>
              <a:lin ang="5400000" scaled="1"/>
            </a:gra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0"/>
              <a:ext cx="4230687" cy="863600"/>
            </a:xfrm>
            <a:custGeom>
              <a:avLst/>
              <a:gdLst>
                <a:gd name="T0" fmla="*/ 2147483647 w 1128"/>
                <a:gd name="T1" fmla="*/ 2147483647 h 230"/>
                <a:gd name="T2" fmla="*/ 0 w 1128"/>
                <a:gd name="T3" fmla="*/ 2147483647 h 230"/>
                <a:gd name="T4" fmla="*/ 2147483647 w 1128"/>
                <a:gd name="T5" fmla="*/ 2147483647 h 230"/>
                <a:gd name="T6" fmla="*/ 2147483647 w 1128"/>
                <a:gd name="T7" fmla="*/ 2147483647 h 230"/>
                <a:gd name="T8" fmla="*/ 2147483647 w 1128"/>
                <a:gd name="T9" fmla="*/ 2147483647 h 230"/>
                <a:gd name="T10" fmla="*/ 2147483647 w 1128"/>
                <a:gd name="T11" fmla="*/ 0 h 230"/>
                <a:gd name="T12" fmla="*/ 2147483647 w 1128"/>
                <a:gd name="T13" fmla="*/ 2147483647 h 230"/>
                <a:gd name="T14" fmla="*/ 2147483647 w 1128"/>
                <a:gd name="T15" fmla="*/ 2147483647 h 230"/>
                <a:gd name="T16" fmla="*/ 2147483647 w 1128"/>
                <a:gd name="T17" fmla="*/ 2147483647 h 230"/>
                <a:gd name="T18" fmla="*/ 2147483647 w 1128"/>
                <a:gd name="T19" fmla="*/ 2147483647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8"/>
                <a:gd name="T31" fmla="*/ 0 h 230"/>
                <a:gd name="T32" fmla="*/ 1128 w 1128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8" h="230">
                  <a:moveTo>
                    <a:pt x="160" y="4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152" y="218"/>
                    <a:pt x="410" y="224"/>
                  </a:cubicBezTo>
                  <a:cubicBezTo>
                    <a:pt x="668" y="230"/>
                    <a:pt x="840" y="186"/>
                    <a:pt x="952" y="142"/>
                  </a:cubicBezTo>
                  <a:cubicBezTo>
                    <a:pt x="1028" y="178"/>
                    <a:pt x="1028" y="178"/>
                    <a:pt x="1028" y="178"/>
                  </a:cubicBezTo>
                  <a:cubicBezTo>
                    <a:pt x="1128" y="0"/>
                    <a:pt x="1128" y="0"/>
                    <a:pt x="1128" y="0"/>
                  </a:cubicBezTo>
                  <a:cubicBezTo>
                    <a:pt x="730" y="24"/>
                    <a:pt x="730" y="24"/>
                    <a:pt x="730" y="24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66"/>
                    <a:pt x="688" y="117"/>
                    <a:pt x="504" y="112"/>
                  </a:cubicBezTo>
                  <a:cubicBezTo>
                    <a:pt x="320" y="108"/>
                    <a:pt x="258" y="96"/>
                    <a:pt x="160" y="4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99"/>
                </a:gs>
                <a:gs pos="100000">
                  <a:srgbClr val="742E45"/>
                </a:gs>
              </a:gsLst>
              <a:lin ang="5400000" scaled="1"/>
            </a:gra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任意多边形 49"/>
            <p:cNvSpPr>
              <a:spLocks noChangeArrowheads="1"/>
            </p:cNvSpPr>
            <p:nvPr/>
          </p:nvSpPr>
          <p:spPr bwMode="auto">
            <a:xfrm>
              <a:off x="3573016" y="533472"/>
              <a:ext cx="291830" cy="476655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830"/>
                <a:gd name="T16" fmla="*/ 0 h 476655"/>
                <a:gd name="T17" fmla="*/ 291830 w 291830"/>
                <a:gd name="T18" fmla="*/ 476655 h 476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6699"/>
                </a:gs>
                <a:gs pos="100000">
                  <a:srgbClr val="742E45"/>
                </a:gs>
              </a:gsLst>
              <a:lin ang="5400000" scaled="1"/>
            </a:gradFill>
            <a:ln w="3175" cap="flat" cmpd="sng">
              <a:solidFill>
                <a:srgbClr val="F7F5F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任意多边形 36"/>
          <p:cNvSpPr>
            <a:spLocks/>
          </p:cNvSpPr>
          <p:nvPr/>
        </p:nvSpPr>
        <p:spPr bwMode="auto">
          <a:xfrm>
            <a:off x="4180954" y="2411662"/>
            <a:ext cx="290513" cy="1597819"/>
          </a:xfrm>
          <a:custGeom>
            <a:avLst/>
            <a:gdLst>
              <a:gd name="T0" fmla="*/ 579289 w 374574"/>
              <a:gd name="T1" fmla="*/ 888388 h 2291509"/>
              <a:gd name="T2" fmla="*/ 579289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C73E0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4" name="任意多边形 37"/>
          <p:cNvSpPr>
            <a:spLocks/>
          </p:cNvSpPr>
          <p:nvPr/>
        </p:nvSpPr>
        <p:spPr bwMode="auto">
          <a:xfrm flipH="1">
            <a:off x="4731023" y="2411662"/>
            <a:ext cx="333375" cy="1744265"/>
          </a:xfrm>
          <a:custGeom>
            <a:avLst/>
            <a:gdLst>
              <a:gd name="T0" fmla="*/ 3466425 w 374574"/>
              <a:gd name="T1" fmla="*/ 2777842 h 2291509"/>
              <a:gd name="T2" fmla="*/ 3466425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BE1247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5" name="TextBox 11"/>
          <p:cNvSpPr>
            <a:spLocks noChangeArrowheads="1"/>
          </p:cNvSpPr>
          <p:nvPr/>
        </p:nvSpPr>
        <p:spPr bwMode="auto">
          <a:xfrm flipH="1">
            <a:off x="1259632" y="2733014"/>
            <a:ext cx="293568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buFont typeface="Wingdings" charset="2"/>
              <a:buNone/>
            </a:pP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通过建设语音导航为以下业务线提供技术支持：</a:t>
            </a:r>
          </a:p>
          <a:p>
            <a:pPr algn="just" eaLnBrk="1" hangingPunct="1">
              <a:buFont typeface="Wingdings" charset="2"/>
              <a:buChar char="l"/>
            </a:pP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客服呼入导航业务</a:t>
            </a:r>
            <a:endParaRPr lang="en-US" altLang="zh-CN" sz="1100" dirty="0">
              <a:latin typeface="微软雅黑" charset="0"/>
              <a:ea typeface="微软雅黑" charset="0"/>
              <a:sym typeface="微软雅黑" charset="0"/>
            </a:endParaRPr>
          </a:p>
          <a:p>
            <a:pPr algn="just" eaLnBrk="1" hangingPunct="1">
              <a:buFont typeface="Wingdings" charset="2"/>
              <a:buChar char="l"/>
            </a:pPr>
            <a:r>
              <a:rPr lang="en-US" altLang="zh-CN" sz="1100" dirty="0">
                <a:latin typeface="微软雅黑" charset="0"/>
                <a:ea typeface="微软雅黑" charset="0"/>
                <a:sym typeface="微软雅黑" charset="0"/>
              </a:rPr>
              <a:t>24</a:t>
            </a: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小时智慧客服。</a:t>
            </a:r>
          </a:p>
        </p:txBody>
      </p:sp>
      <p:sp>
        <p:nvSpPr>
          <p:cNvPr id="16" name="矩形 39"/>
          <p:cNvSpPr>
            <a:spLocks noChangeArrowheads="1"/>
          </p:cNvSpPr>
          <p:nvPr/>
        </p:nvSpPr>
        <p:spPr bwMode="auto">
          <a:xfrm>
            <a:off x="2094980" y="2545011"/>
            <a:ext cx="1654969" cy="34528"/>
          </a:xfrm>
          <a:prstGeom prst="rect">
            <a:avLst/>
          </a:prstGeom>
          <a:solidFill>
            <a:srgbClr val="C73E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buFont typeface="Arial" charset="0"/>
              <a:buNone/>
            </a:pPr>
            <a:endParaRPr lang="zh-CN" altLang="zh-CN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 flipH="1">
            <a:off x="5189463" y="2684914"/>
            <a:ext cx="3279353" cy="127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285743" indent="-285743" algn="just"/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通过构建智能外呼场景，为以下业务线提供技术支持：</a:t>
            </a:r>
          </a:p>
          <a:p>
            <a:pPr marL="285743" indent="-285743" algn="just">
              <a:buFont typeface="Wingdings" charset="2"/>
              <a:buChar char="l"/>
            </a:pP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贷后业务</a:t>
            </a:r>
            <a:r>
              <a:rPr lang="en-US" altLang="zh-CN" sz="1100" dirty="0">
                <a:latin typeface="微软雅黑" charset="0"/>
                <a:ea typeface="微软雅黑" charset="0"/>
                <a:sym typeface="微软雅黑" charset="0"/>
              </a:rPr>
              <a:t>-</a:t>
            </a: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失联修复；</a:t>
            </a:r>
            <a:r>
              <a:rPr lang="en-US" altLang="zh-CN" sz="1100" dirty="0">
                <a:latin typeface="微软雅黑" charset="0"/>
                <a:ea typeface="微软雅黑" charset="0"/>
                <a:sym typeface="微软雅黑" charset="0"/>
              </a:rPr>
              <a:t>(</a:t>
            </a: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短期催告</a:t>
            </a:r>
            <a:r>
              <a:rPr lang="en-US" altLang="zh-CN" sz="1100" dirty="0">
                <a:latin typeface="微软雅黑" charset="0"/>
                <a:ea typeface="微软雅黑" charset="0"/>
                <a:sym typeface="微软雅黑" charset="0"/>
              </a:rPr>
              <a:t>)</a:t>
            </a:r>
            <a:endParaRPr lang="zh-CN" altLang="en-US" sz="1100" dirty="0">
              <a:latin typeface="微软雅黑" charset="0"/>
              <a:ea typeface="微软雅黑" charset="0"/>
              <a:sym typeface="微软雅黑" charset="0"/>
            </a:endParaRPr>
          </a:p>
          <a:p>
            <a:pPr marL="285743" indent="-285743" algn="just">
              <a:buFont typeface="Wingdings" charset="2"/>
              <a:buChar char="l"/>
            </a:pP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 信审业务</a:t>
            </a:r>
            <a:r>
              <a:rPr lang="en-US" altLang="zh-CN" sz="1100" dirty="0">
                <a:latin typeface="微软雅黑" charset="0"/>
                <a:ea typeface="微软雅黑" charset="0"/>
                <a:sym typeface="微软雅黑" charset="0"/>
              </a:rPr>
              <a:t>-</a:t>
            </a: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自助身份核实；</a:t>
            </a:r>
          </a:p>
          <a:p>
            <a:pPr marL="285743" indent="-285743" algn="just">
              <a:buFont typeface="Wingdings" charset="2"/>
              <a:buChar char="l"/>
            </a:pP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 电销业务</a:t>
            </a:r>
            <a:r>
              <a:rPr lang="en-US" altLang="zh-CN" sz="1100" dirty="0">
                <a:latin typeface="微软雅黑" charset="0"/>
                <a:ea typeface="微软雅黑" charset="0"/>
                <a:sym typeface="微软雅黑" charset="0"/>
              </a:rPr>
              <a:t>-</a:t>
            </a: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智能外呼</a:t>
            </a:r>
            <a:endParaRPr lang="en-US" altLang="zh-CN" sz="1100" dirty="0">
              <a:latin typeface="微软雅黑" charset="0"/>
              <a:ea typeface="微软雅黑" charset="0"/>
              <a:sym typeface="微软雅黑" charset="0"/>
            </a:endParaRPr>
          </a:p>
          <a:p>
            <a:pPr marL="285743" indent="-285743" algn="just">
              <a:buFont typeface="Wingdings" charset="2"/>
              <a:buChar char="l"/>
            </a:pPr>
            <a:r>
              <a:rPr lang="zh-CN" altLang="en-US" sz="1100" dirty="0">
                <a:latin typeface="微软雅黑" charset="0"/>
                <a:ea typeface="微软雅黑" charset="0"/>
                <a:sym typeface="微软雅黑" charset="0"/>
              </a:rPr>
              <a:t>回访</a:t>
            </a:r>
            <a:endParaRPr lang="en-US" altLang="zh-CN" sz="1100" dirty="0">
              <a:latin typeface="微软雅黑" charset="0"/>
              <a:ea typeface="微软雅黑" charset="0"/>
              <a:sym typeface="微软雅黑" charset="0"/>
            </a:endParaRPr>
          </a:p>
          <a:p>
            <a:pPr marL="285743" indent="-285743" algn="just">
              <a:buFont typeface="Wingdings" charset="2"/>
              <a:buChar char="l"/>
            </a:pPr>
            <a:endParaRPr lang="zh-CN" altLang="en-US" sz="1100" dirty="0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8" name="矩形 42"/>
          <p:cNvSpPr>
            <a:spLocks noChangeArrowheads="1"/>
          </p:cNvSpPr>
          <p:nvPr/>
        </p:nvSpPr>
        <p:spPr bwMode="auto">
          <a:xfrm>
            <a:off x="5531123" y="2545011"/>
            <a:ext cx="1653779" cy="34528"/>
          </a:xfrm>
          <a:prstGeom prst="rect">
            <a:avLst/>
          </a:prstGeom>
          <a:solidFill>
            <a:srgbClr val="BE12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buFont typeface="Arial" charset="0"/>
              <a:buNone/>
            </a:pPr>
            <a:endParaRPr lang="zh-CN" altLang="zh-CN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9" name="TextBox 11"/>
          <p:cNvSpPr>
            <a:spLocks noChangeArrowheads="1"/>
          </p:cNvSpPr>
          <p:nvPr/>
        </p:nvSpPr>
        <p:spPr bwMode="auto">
          <a:xfrm flipH="1">
            <a:off x="1744841" y="2252305"/>
            <a:ext cx="2154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buFont typeface="Arial" charset="0"/>
              <a:buNone/>
            </a:pP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  <a:sym typeface="Franklin Gothic Medium" charset="0"/>
              </a:rPr>
              <a:t>满足呼入业务语音导航需求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  <a:sym typeface="Franklin Gothic Medium" charset="0"/>
            </a:endParaRPr>
          </a:p>
        </p:txBody>
      </p:sp>
      <p:sp>
        <p:nvSpPr>
          <p:cNvPr id="20" name="TextBox 11"/>
          <p:cNvSpPr>
            <a:spLocks noChangeArrowheads="1"/>
          </p:cNvSpPr>
          <p:nvPr/>
        </p:nvSpPr>
        <p:spPr bwMode="auto">
          <a:xfrm flipH="1">
            <a:off x="5529791" y="2223896"/>
            <a:ext cx="20641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buFont typeface="Arial" charset="0"/>
              <a:buNone/>
            </a:pP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  <a:sym typeface="微软雅黑" charset="0"/>
              </a:rPr>
              <a:t>满足呼出业务智能交互需求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  <a:sym typeface="Franklin Gothic Medium" charset="0"/>
            </a:endParaRPr>
          </a:p>
        </p:txBody>
      </p:sp>
      <p:sp>
        <p:nvSpPr>
          <p:cNvPr id="21" name="TextBox 11"/>
          <p:cNvSpPr>
            <a:spLocks noChangeArrowheads="1"/>
          </p:cNvSpPr>
          <p:nvPr/>
        </p:nvSpPr>
        <p:spPr bwMode="auto">
          <a:xfrm rot="21469142" flipH="1">
            <a:off x="2639251" y="3937595"/>
            <a:ext cx="1681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呼入业务需求</a:t>
            </a:r>
          </a:p>
        </p:txBody>
      </p:sp>
      <p:sp>
        <p:nvSpPr>
          <p:cNvPr id="22" name="TextBox 11"/>
          <p:cNvSpPr>
            <a:spLocks noChangeArrowheads="1"/>
          </p:cNvSpPr>
          <p:nvPr/>
        </p:nvSpPr>
        <p:spPr bwMode="auto">
          <a:xfrm rot="21469142" flipH="1">
            <a:off x="5133796" y="4255100"/>
            <a:ext cx="1681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呼出业务需求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智能</a:t>
            </a:r>
            <a:r>
              <a:rPr kumimoji="1"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IVR</a:t>
            </a:r>
            <a:r>
              <a:rPr kumimoji="1"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应用趋势</a:t>
            </a:r>
          </a:p>
        </p:txBody>
      </p:sp>
    </p:spTree>
    <p:extLst>
      <p:ext uri="{BB962C8B-B14F-4D97-AF65-F5344CB8AC3E}">
        <p14:creationId xmlns:p14="http://schemas.microsoft.com/office/powerpoint/2010/main" val="31475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3"/>
          <p:cNvGrpSpPr/>
          <p:nvPr/>
        </p:nvGrpSpPr>
        <p:grpSpPr>
          <a:xfrm>
            <a:off x="2717436" y="1017603"/>
            <a:ext cx="5928026" cy="607468"/>
            <a:chOff x="2877611" y="1063993"/>
            <a:chExt cx="6039416" cy="607468"/>
          </a:xfrm>
        </p:grpSpPr>
        <p:sp>
          <p:nvSpPr>
            <p:cNvPr id="3" name="TextBox 130"/>
            <p:cNvSpPr txBox="1"/>
            <p:nvPr/>
          </p:nvSpPr>
          <p:spPr>
            <a:xfrm>
              <a:off x="2877611" y="1063993"/>
              <a:ext cx="521598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378">
                <a:defRPr/>
              </a:pPr>
              <a:r>
                <a:rPr lang="zh-CN" altLang="en-US" sz="2400" kern="0" dirty="0">
                  <a:solidFill>
                    <a:srgbClr val="F79646">
                      <a:lumMod val="75000"/>
                    </a:srgbClr>
                  </a:solidFill>
                  <a:effectLst>
                    <a:reflection blurRad="6350" stA="55000" endA="50" endPos="85000" dir="5400000" sy="-100000" algn="bl" rotWithShape="0"/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原则</a:t>
              </a:r>
              <a:endParaRPr lang="zh-CN" altLang="en-US" sz="3200" kern="0" dirty="0">
                <a:solidFill>
                  <a:srgbClr val="F79646">
                    <a:lumMod val="75000"/>
                  </a:srgbClr>
                </a:solidFill>
                <a:effectLst>
                  <a:reflection blurRad="6350" stA="55000" endA="50" endPos="85000" dir="5400000" sy="-10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4" name="直接连接符 285"/>
            <p:cNvCxnSpPr/>
            <p:nvPr/>
          </p:nvCxnSpPr>
          <p:spPr>
            <a:xfrm>
              <a:off x="2917965" y="1671461"/>
              <a:ext cx="5999062" cy="0"/>
            </a:xfrm>
            <a:prstGeom prst="line">
              <a:avLst/>
            </a:prstGeom>
            <a:noFill/>
            <a:ln w="28575" cap="flat" cmpd="sng" algn="ctr">
              <a:solidFill>
                <a:srgbClr val="006666"/>
              </a:solidFill>
              <a:prstDash val="solid"/>
            </a:ln>
            <a:effectLst/>
          </p:spPr>
        </p:cxnSp>
      </p:grpSp>
      <p:grpSp>
        <p:nvGrpSpPr>
          <p:cNvPr id="5" name="组合 286"/>
          <p:cNvGrpSpPr/>
          <p:nvPr/>
        </p:nvGrpSpPr>
        <p:grpSpPr>
          <a:xfrm>
            <a:off x="2717437" y="3361230"/>
            <a:ext cx="5888417" cy="607468"/>
            <a:chOff x="3232564" y="4065606"/>
            <a:chExt cx="5980095" cy="607468"/>
          </a:xfrm>
        </p:grpSpPr>
        <p:sp>
          <p:nvSpPr>
            <p:cNvPr id="6" name="TextBox 130"/>
            <p:cNvSpPr txBox="1"/>
            <p:nvPr/>
          </p:nvSpPr>
          <p:spPr>
            <a:xfrm>
              <a:off x="3232564" y="4065606"/>
              <a:ext cx="521598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378">
                <a:defRPr/>
              </a:pPr>
              <a:r>
                <a:rPr lang="zh-CN" altLang="en-US" sz="2400" kern="0" dirty="0">
                  <a:solidFill>
                    <a:srgbClr val="F79646">
                      <a:lumMod val="75000"/>
                    </a:srgbClr>
                  </a:solidFill>
                  <a:effectLst>
                    <a:reflection blurRad="6350" stA="55000" endA="50" endPos="85000" dir="5400000" sy="-100000" algn="bl" rotWithShape="0"/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思路</a:t>
              </a:r>
            </a:p>
          </p:txBody>
        </p:sp>
        <p:cxnSp>
          <p:nvCxnSpPr>
            <p:cNvPr id="7" name="直接连接符 288"/>
            <p:cNvCxnSpPr/>
            <p:nvPr/>
          </p:nvCxnSpPr>
          <p:spPr>
            <a:xfrm>
              <a:off x="3272918" y="4673074"/>
              <a:ext cx="5939741" cy="0"/>
            </a:xfrm>
            <a:prstGeom prst="line">
              <a:avLst/>
            </a:prstGeom>
            <a:noFill/>
            <a:ln w="28575" cap="flat" cmpd="sng" algn="ctr">
              <a:solidFill>
                <a:srgbClr val="006666"/>
              </a:solidFill>
              <a:prstDash val="solid"/>
            </a:ln>
            <a:effectLst/>
          </p:spPr>
        </p:cxnSp>
      </p:grpSp>
      <p:sp>
        <p:nvSpPr>
          <p:cNvPr id="8" name="矩形 7"/>
          <p:cNvSpPr/>
          <p:nvPr/>
        </p:nvSpPr>
        <p:spPr>
          <a:xfrm>
            <a:off x="2717436" y="1631628"/>
            <a:ext cx="5968380" cy="175432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359991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技术先进：采用符合国际主流趋势的先进技术，系统和软件体系结构具有前瞻性、开放性、灵活 性和扩展性。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9991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安全稳定：采用容量大、可靠性高、成熟、稳定、案例丰富的架构进行设计，保障系统运维安全、稳定 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9991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简单高效： 考虑后续系统的切换效率及系统维护、管理便利性，在产品设计开发过程中，需考虑后续系统的维护管理高效性。</a:t>
            </a:r>
          </a:p>
        </p:txBody>
      </p:sp>
      <p:sp>
        <p:nvSpPr>
          <p:cNvPr id="9" name="矩形 8"/>
          <p:cNvSpPr/>
          <p:nvPr/>
        </p:nvSpPr>
        <p:spPr>
          <a:xfrm>
            <a:off x="2717436" y="3985363"/>
            <a:ext cx="5968380" cy="923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359991" algn="just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“试点先行，深化应用”思路开展项目建设工作。在项目前期重点试点业务应用，首先在符合建设原则的前提下，围绕内部需求，开展呼入及呼出业务部分业务场景落地应用，根据试点情况，逐步开展深化应用。</a:t>
            </a:r>
          </a:p>
        </p:txBody>
      </p:sp>
      <p:grpSp>
        <p:nvGrpSpPr>
          <p:cNvPr id="10" name="组合 291"/>
          <p:cNvGrpSpPr/>
          <p:nvPr/>
        </p:nvGrpSpPr>
        <p:grpSpPr>
          <a:xfrm>
            <a:off x="107505" y="1419392"/>
            <a:ext cx="2263981" cy="3334253"/>
            <a:chOff x="1665476" y="1512718"/>
            <a:chExt cx="3099465" cy="4772012"/>
          </a:xfrm>
        </p:grpSpPr>
        <p:grpSp>
          <p:nvGrpSpPr>
            <p:cNvPr id="11" name="组合 292"/>
            <p:cNvGrpSpPr/>
            <p:nvPr/>
          </p:nvGrpSpPr>
          <p:grpSpPr>
            <a:xfrm>
              <a:off x="2566389" y="5107483"/>
              <a:ext cx="1254007" cy="1177247"/>
              <a:chOff x="2566389" y="5107483"/>
              <a:chExt cx="1254007" cy="1177247"/>
            </a:xfrm>
          </p:grpSpPr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2566389" y="5107483"/>
                <a:ext cx="1254007" cy="215734"/>
              </a:xfrm>
              <a:custGeom>
                <a:avLst/>
                <a:gdLst>
                  <a:gd name="T0" fmla="*/ 656 w 656"/>
                  <a:gd name="T1" fmla="*/ 56 h 113"/>
                  <a:gd name="T2" fmla="*/ 600 w 656"/>
                  <a:gd name="T3" fmla="*/ 113 h 113"/>
                  <a:gd name="T4" fmla="*/ 57 w 656"/>
                  <a:gd name="T5" fmla="*/ 113 h 113"/>
                  <a:gd name="T6" fmla="*/ 0 w 656"/>
                  <a:gd name="T7" fmla="*/ 56 h 113"/>
                  <a:gd name="T8" fmla="*/ 0 w 656"/>
                  <a:gd name="T9" fmla="*/ 56 h 113"/>
                  <a:gd name="T10" fmla="*/ 57 w 656"/>
                  <a:gd name="T11" fmla="*/ 0 h 113"/>
                  <a:gd name="T12" fmla="*/ 600 w 656"/>
                  <a:gd name="T13" fmla="*/ 0 h 113"/>
                  <a:gd name="T14" fmla="*/ 656 w 656"/>
                  <a:gd name="T15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113">
                    <a:moveTo>
                      <a:pt x="656" y="56"/>
                    </a:moveTo>
                    <a:cubicBezTo>
                      <a:pt x="656" y="88"/>
                      <a:pt x="631" y="113"/>
                      <a:pt x="600" y="113"/>
                    </a:cubicBezTo>
                    <a:cubicBezTo>
                      <a:pt x="57" y="113"/>
                      <a:pt x="57" y="113"/>
                      <a:pt x="57" y="113"/>
                    </a:cubicBezTo>
                    <a:cubicBezTo>
                      <a:pt x="26" y="113"/>
                      <a:pt x="0" y="88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5"/>
                      <a:pt x="26" y="0"/>
                      <a:pt x="57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31" y="0"/>
                      <a:pt x="656" y="25"/>
                      <a:pt x="656" y="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 w="222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378">
                  <a:defRPr/>
                </a:pPr>
                <a:endParaRPr lang="zh-CN" altLang="en-US" kern="0">
                  <a:solidFill>
                    <a:prstClr val="white"/>
                  </a:solidFill>
                  <a:latin typeface="Arial"/>
                  <a:ea typeface="黑体"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2566389" y="5384625"/>
                <a:ext cx="1254007" cy="215734"/>
              </a:xfrm>
              <a:custGeom>
                <a:avLst/>
                <a:gdLst>
                  <a:gd name="T0" fmla="*/ 656 w 656"/>
                  <a:gd name="T1" fmla="*/ 57 h 113"/>
                  <a:gd name="T2" fmla="*/ 600 w 656"/>
                  <a:gd name="T3" fmla="*/ 113 h 113"/>
                  <a:gd name="T4" fmla="*/ 57 w 656"/>
                  <a:gd name="T5" fmla="*/ 113 h 113"/>
                  <a:gd name="T6" fmla="*/ 0 w 656"/>
                  <a:gd name="T7" fmla="*/ 57 h 113"/>
                  <a:gd name="T8" fmla="*/ 0 w 656"/>
                  <a:gd name="T9" fmla="*/ 57 h 113"/>
                  <a:gd name="T10" fmla="*/ 57 w 656"/>
                  <a:gd name="T11" fmla="*/ 0 h 113"/>
                  <a:gd name="T12" fmla="*/ 600 w 656"/>
                  <a:gd name="T13" fmla="*/ 0 h 113"/>
                  <a:gd name="T14" fmla="*/ 656 w 656"/>
                  <a:gd name="T15" fmla="*/ 5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113">
                    <a:moveTo>
                      <a:pt x="656" y="57"/>
                    </a:moveTo>
                    <a:cubicBezTo>
                      <a:pt x="656" y="88"/>
                      <a:pt x="631" y="113"/>
                      <a:pt x="600" y="113"/>
                    </a:cubicBezTo>
                    <a:cubicBezTo>
                      <a:pt x="57" y="113"/>
                      <a:pt x="57" y="113"/>
                      <a:pt x="57" y="113"/>
                    </a:cubicBezTo>
                    <a:cubicBezTo>
                      <a:pt x="26" y="113"/>
                      <a:pt x="0" y="88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31" y="0"/>
                      <a:pt x="656" y="26"/>
                      <a:pt x="656" y="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 w="222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378">
                  <a:defRPr/>
                </a:pPr>
                <a:endParaRPr lang="zh-CN" altLang="en-US" kern="0">
                  <a:solidFill>
                    <a:prstClr val="white"/>
                  </a:solidFill>
                  <a:latin typeface="Arial"/>
                  <a:ea typeface="黑体"/>
                </a:endParaRPr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2566389" y="5663383"/>
                <a:ext cx="1254007" cy="214118"/>
              </a:xfrm>
              <a:custGeom>
                <a:avLst/>
                <a:gdLst>
                  <a:gd name="T0" fmla="*/ 656 w 656"/>
                  <a:gd name="T1" fmla="*/ 56 h 112"/>
                  <a:gd name="T2" fmla="*/ 600 w 656"/>
                  <a:gd name="T3" fmla="*/ 112 h 112"/>
                  <a:gd name="T4" fmla="*/ 57 w 656"/>
                  <a:gd name="T5" fmla="*/ 112 h 112"/>
                  <a:gd name="T6" fmla="*/ 0 w 656"/>
                  <a:gd name="T7" fmla="*/ 56 h 112"/>
                  <a:gd name="T8" fmla="*/ 0 w 656"/>
                  <a:gd name="T9" fmla="*/ 56 h 112"/>
                  <a:gd name="T10" fmla="*/ 57 w 656"/>
                  <a:gd name="T11" fmla="*/ 0 h 112"/>
                  <a:gd name="T12" fmla="*/ 600 w 656"/>
                  <a:gd name="T13" fmla="*/ 0 h 112"/>
                  <a:gd name="T14" fmla="*/ 656 w 656"/>
                  <a:gd name="T15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112">
                    <a:moveTo>
                      <a:pt x="656" y="56"/>
                    </a:moveTo>
                    <a:cubicBezTo>
                      <a:pt x="656" y="87"/>
                      <a:pt x="631" y="112"/>
                      <a:pt x="600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26" y="112"/>
                      <a:pt x="0" y="87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5"/>
                      <a:pt x="26" y="0"/>
                      <a:pt x="57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31" y="0"/>
                      <a:pt x="656" y="25"/>
                      <a:pt x="656" y="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 w="222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378">
                  <a:defRPr/>
                </a:pPr>
                <a:endParaRPr lang="zh-CN" altLang="en-US" kern="0">
                  <a:solidFill>
                    <a:prstClr val="white"/>
                  </a:solidFill>
                  <a:latin typeface="Arial"/>
                  <a:ea typeface="黑体"/>
                </a:endParaRPr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2801516" y="5944565"/>
                <a:ext cx="785370" cy="340165"/>
              </a:xfrm>
              <a:custGeom>
                <a:avLst/>
                <a:gdLst>
                  <a:gd name="T0" fmla="*/ 0 w 411"/>
                  <a:gd name="T1" fmla="*/ 0 h 178"/>
                  <a:gd name="T2" fmla="*/ 0 w 411"/>
                  <a:gd name="T3" fmla="*/ 32 h 178"/>
                  <a:gd name="T4" fmla="*/ 146 w 411"/>
                  <a:gd name="T5" fmla="*/ 178 h 178"/>
                  <a:gd name="T6" fmla="*/ 265 w 411"/>
                  <a:gd name="T7" fmla="*/ 178 h 178"/>
                  <a:gd name="T8" fmla="*/ 411 w 411"/>
                  <a:gd name="T9" fmla="*/ 32 h 178"/>
                  <a:gd name="T10" fmla="*/ 411 w 411"/>
                  <a:gd name="T11" fmla="*/ 0 h 178"/>
                  <a:gd name="T12" fmla="*/ 0 w 41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1" h="178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113"/>
                      <a:pt x="65" y="178"/>
                      <a:pt x="146" y="178"/>
                    </a:cubicBezTo>
                    <a:cubicBezTo>
                      <a:pt x="265" y="178"/>
                      <a:pt x="265" y="178"/>
                      <a:pt x="265" y="178"/>
                    </a:cubicBezTo>
                    <a:cubicBezTo>
                      <a:pt x="345" y="178"/>
                      <a:pt x="411" y="113"/>
                      <a:pt x="411" y="32"/>
                    </a:cubicBezTo>
                    <a:cubicBezTo>
                      <a:pt x="411" y="0"/>
                      <a:pt x="411" y="0"/>
                      <a:pt x="41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 w="222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378">
                  <a:defRPr/>
                </a:pPr>
                <a:endParaRPr lang="zh-CN" altLang="en-US" kern="0">
                  <a:solidFill>
                    <a:prstClr val="white"/>
                  </a:solidFill>
                  <a:latin typeface="Arial"/>
                  <a:ea typeface="黑体"/>
                </a:endParaRPr>
              </a:p>
            </p:txBody>
          </p:sp>
        </p:grp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3277424" y="3358984"/>
              <a:ext cx="850818" cy="848394"/>
            </a:xfrm>
            <a:custGeom>
              <a:avLst/>
              <a:gdLst>
                <a:gd name="T0" fmla="*/ 445 w 445"/>
                <a:gd name="T1" fmla="*/ 250 h 444"/>
                <a:gd name="T2" fmla="*/ 445 w 445"/>
                <a:gd name="T3" fmla="*/ 194 h 444"/>
                <a:gd name="T4" fmla="*/ 401 w 445"/>
                <a:gd name="T5" fmla="*/ 194 h 444"/>
                <a:gd name="T6" fmla="*/ 391 w 445"/>
                <a:gd name="T7" fmla="*/ 157 h 444"/>
                <a:gd name="T8" fmla="*/ 429 w 445"/>
                <a:gd name="T9" fmla="*/ 135 h 444"/>
                <a:gd name="T10" fmla="*/ 401 w 445"/>
                <a:gd name="T11" fmla="*/ 87 h 444"/>
                <a:gd name="T12" fmla="*/ 363 w 445"/>
                <a:gd name="T13" fmla="*/ 109 h 444"/>
                <a:gd name="T14" fmla="*/ 336 w 445"/>
                <a:gd name="T15" fmla="*/ 82 h 444"/>
                <a:gd name="T16" fmla="*/ 358 w 445"/>
                <a:gd name="T17" fmla="*/ 44 h 444"/>
                <a:gd name="T18" fmla="*/ 310 w 445"/>
                <a:gd name="T19" fmla="*/ 16 h 444"/>
                <a:gd name="T20" fmla="*/ 288 w 445"/>
                <a:gd name="T21" fmla="*/ 54 h 444"/>
                <a:gd name="T22" fmla="*/ 250 w 445"/>
                <a:gd name="T23" fmla="*/ 44 h 444"/>
                <a:gd name="T24" fmla="*/ 250 w 445"/>
                <a:gd name="T25" fmla="*/ 0 h 444"/>
                <a:gd name="T26" fmla="*/ 195 w 445"/>
                <a:gd name="T27" fmla="*/ 0 h 444"/>
                <a:gd name="T28" fmla="*/ 195 w 445"/>
                <a:gd name="T29" fmla="*/ 44 h 444"/>
                <a:gd name="T30" fmla="*/ 158 w 445"/>
                <a:gd name="T31" fmla="*/ 54 h 444"/>
                <a:gd name="T32" fmla="*/ 136 w 445"/>
                <a:gd name="T33" fmla="*/ 16 h 444"/>
                <a:gd name="T34" fmla="*/ 87 w 445"/>
                <a:gd name="T35" fmla="*/ 44 h 444"/>
                <a:gd name="T36" fmla="*/ 109 w 445"/>
                <a:gd name="T37" fmla="*/ 82 h 444"/>
                <a:gd name="T38" fmla="*/ 82 w 445"/>
                <a:gd name="T39" fmla="*/ 109 h 444"/>
                <a:gd name="T40" fmla="*/ 44 w 445"/>
                <a:gd name="T41" fmla="*/ 87 h 444"/>
                <a:gd name="T42" fmla="*/ 16 w 445"/>
                <a:gd name="T43" fmla="*/ 135 h 444"/>
                <a:gd name="T44" fmla="*/ 54 w 445"/>
                <a:gd name="T45" fmla="*/ 157 h 444"/>
                <a:gd name="T46" fmla="*/ 44 w 445"/>
                <a:gd name="T47" fmla="*/ 194 h 444"/>
                <a:gd name="T48" fmla="*/ 0 w 445"/>
                <a:gd name="T49" fmla="*/ 194 h 444"/>
                <a:gd name="T50" fmla="*/ 0 w 445"/>
                <a:gd name="T51" fmla="*/ 250 h 444"/>
                <a:gd name="T52" fmla="*/ 44 w 445"/>
                <a:gd name="T53" fmla="*/ 250 h 444"/>
                <a:gd name="T54" fmla="*/ 54 w 445"/>
                <a:gd name="T55" fmla="*/ 287 h 444"/>
                <a:gd name="T56" fmla="*/ 16 w 445"/>
                <a:gd name="T57" fmla="*/ 309 h 444"/>
                <a:gd name="T58" fmla="*/ 44 w 445"/>
                <a:gd name="T59" fmla="*/ 357 h 444"/>
                <a:gd name="T60" fmla="*/ 82 w 445"/>
                <a:gd name="T61" fmla="*/ 335 h 444"/>
                <a:gd name="T62" fmla="*/ 109 w 445"/>
                <a:gd name="T63" fmla="*/ 362 h 444"/>
                <a:gd name="T64" fmla="*/ 87 w 445"/>
                <a:gd name="T65" fmla="*/ 400 h 444"/>
                <a:gd name="T66" fmla="*/ 136 w 445"/>
                <a:gd name="T67" fmla="*/ 428 h 444"/>
                <a:gd name="T68" fmla="*/ 158 w 445"/>
                <a:gd name="T69" fmla="*/ 390 h 444"/>
                <a:gd name="T70" fmla="*/ 195 w 445"/>
                <a:gd name="T71" fmla="*/ 400 h 444"/>
                <a:gd name="T72" fmla="*/ 195 w 445"/>
                <a:gd name="T73" fmla="*/ 444 h 444"/>
                <a:gd name="T74" fmla="*/ 250 w 445"/>
                <a:gd name="T75" fmla="*/ 444 h 444"/>
                <a:gd name="T76" fmla="*/ 250 w 445"/>
                <a:gd name="T77" fmla="*/ 400 h 444"/>
                <a:gd name="T78" fmla="*/ 288 w 445"/>
                <a:gd name="T79" fmla="*/ 390 h 444"/>
                <a:gd name="T80" fmla="*/ 310 w 445"/>
                <a:gd name="T81" fmla="*/ 428 h 444"/>
                <a:gd name="T82" fmla="*/ 358 w 445"/>
                <a:gd name="T83" fmla="*/ 400 h 444"/>
                <a:gd name="T84" fmla="*/ 336 w 445"/>
                <a:gd name="T85" fmla="*/ 362 h 444"/>
                <a:gd name="T86" fmla="*/ 363 w 445"/>
                <a:gd name="T87" fmla="*/ 335 h 444"/>
                <a:gd name="T88" fmla="*/ 401 w 445"/>
                <a:gd name="T89" fmla="*/ 357 h 444"/>
                <a:gd name="T90" fmla="*/ 429 w 445"/>
                <a:gd name="T91" fmla="*/ 309 h 444"/>
                <a:gd name="T92" fmla="*/ 391 w 445"/>
                <a:gd name="T93" fmla="*/ 287 h 444"/>
                <a:gd name="T94" fmla="*/ 401 w 445"/>
                <a:gd name="T95" fmla="*/ 250 h 444"/>
                <a:gd name="T96" fmla="*/ 445 w 445"/>
                <a:gd name="T97" fmla="*/ 250 h 444"/>
                <a:gd name="T98" fmla="*/ 223 w 445"/>
                <a:gd name="T99" fmla="*/ 347 h 444"/>
                <a:gd name="T100" fmla="*/ 98 w 445"/>
                <a:gd name="T101" fmla="*/ 222 h 444"/>
                <a:gd name="T102" fmla="*/ 223 w 445"/>
                <a:gd name="T103" fmla="*/ 97 h 444"/>
                <a:gd name="T104" fmla="*/ 347 w 445"/>
                <a:gd name="T105" fmla="*/ 222 h 444"/>
                <a:gd name="T106" fmla="*/ 223 w 445"/>
                <a:gd name="T107" fmla="*/ 34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5" h="444">
                  <a:moveTo>
                    <a:pt x="445" y="250"/>
                  </a:moveTo>
                  <a:cubicBezTo>
                    <a:pt x="445" y="194"/>
                    <a:pt x="445" y="194"/>
                    <a:pt x="445" y="194"/>
                  </a:cubicBezTo>
                  <a:cubicBezTo>
                    <a:pt x="401" y="194"/>
                    <a:pt x="401" y="194"/>
                    <a:pt x="401" y="194"/>
                  </a:cubicBezTo>
                  <a:cubicBezTo>
                    <a:pt x="399" y="181"/>
                    <a:pt x="395" y="169"/>
                    <a:pt x="391" y="157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01" y="87"/>
                    <a:pt x="401" y="87"/>
                    <a:pt x="401" y="87"/>
                  </a:cubicBezTo>
                  <a:cubicBezTo>
                    <a:pt x="363" y="109"/>
                    <a:pt x="363" y="109"/>
                    <a:pt x="363" y="109"/>
                  </a:cubicBezTo>
                  <a:cubicBezTo>
                    <a:pt x="355" y="99"/>
                    <a:pt x="346" y="90"/>
                    <a:pt x="336" y="82"/>
                  </a:cubicBezTo>
                  <a:cubicBezTo>
                    <a:pt x="358" y="44"/>
                    <a:pt x="358" y="44"/>
                    <a:pt x="358" y="44"/>
                  </a:cubicBezTo>
                  <a:cubicBezTo>
                    <a:pt x="310" y="16"/>
                    <a:pt x="310" y="16"/>
                    <a:pt x="310" y="1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76" y="49"/>
                    <a:pt x="263" y="46"/>
                    <a:pt x="250" y="44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82" y="46"/>
                    <a:pt x="169" y="49"/>
                    <a:pt x="158" y="5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99" y="90"/>
                    <a:pt x="90" y="99"/>
                    <a:pt x="82" y="10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50" y="169"/>
                    <a:pt x="46" y="181"/>
                    <a:pt x="44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44" y="250"/>
                    <a:pt x="44" y="250"/>
                    <a:pt x="44" y="250"/>
                  </a:cubicBezTo>
                  <a:cubicBezTo>
                    <a:pt x="46" y="263"/>
                    <a:pt x="50" y="275"/>
                    <a:pt x="54" y="287"/>
                  </a:cubicBezTo>
                  <a:cubicBezTo>
                    <a:pt x="16" y="309"/>
                    <a:pt x="16" y="309"/>
                    <a:pt x="16" y="309"/>
                  </a:cubicBezTo>
                  <a:cubicBezTo>
                    <a:pt x="44" y="357"/>
                    <a:pt x="44" y="357"/>
                    <a:pt x="44" y="357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90" y="345"/>
                    <a:pt x="99" y="354"/>
                    <a:pt x="109" y="362"/>
                  </a:cubicBezTo>
                  <a:cubicBezTo>
                    <a:pt x="87" y="400"/>
                    <a:pt x="87" y="400"/>
                    <a:pt x="87" y="400"/>
                  </a:cubicBezTo>
                  <a:cubicBezTo>
                    <a:pt x="136" y="428"/>
                    <a:pt x="136" y="428"/>
                    <a:pt x="136" y="428"/>
                  </a:cubicBezTo>
                  <a:cubicBezTo>
                    <a:pt x="158" y="390"/>
                    <a:pt x="158" y="390"/>
                    <a:pt x="158" y="390"/>
                  </a:cubicBezTo>
                  <a:cubicBezTo>
                    <a:pt x="169" y="395"/>
                    <a:pt x="182" y="398"/>
                    <a:pt x="195" y="400"/>
                  </a:cubicBezTo>
                  <a:cubicBezTo>
                    <a:pt x="195" y="444"/>
                    <a:pt x="195" y="444"/>
                    <a:pt x="195" y="444"/>
                  </a:cubicBezTo>
                  <a:cubicBezTo>
                    <a:pt x="250" y="444"/>
                    <a:pt x="250" y="444"/>
                    <a:pt x="250" y="444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63" y="398"/>
                    <a:pt x="276" y="395"/>
                    <a:pt x="288" y="390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358" y="400"/>
                    <a:pt x="358" y="400"/>
                    <a:pt x="358" y="400"/>
                  </a:cubicBezTo>
                  <a:cubicBezTo>
                    <a:pt x="336" y="362"/>
                    <a:pt x="336" y="362"/>
                    <a:pt x="336" y="362"/>
                  </a:cubicBezTo>
                  <a:cubicBezTo>
                    <a:pt x="346" y="354"/>
                    <a:pt x="355" y="345"/>
                    <a:pt x="363" y="335"/>
                  </a:cubicBezTo>
                  <a:cubicBezTo>
                    <a:pt x="401" y="357"/>
                    <a:pt x="401" y="357"/>
                    <a:pt x="401" y="357"/>
                  </a:cubicBezTo>
                  <a:cubicBezTo>
                    <a:pt x="429" y="309"/>
                    <a:pt x="429" y="309"/>
                    <a:pt x="429" y="309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5" y="275"/>
                    <a:pt x="399" y="263"/>
                    <a:pt x="401" y="250"/>
                  </a:cubicBezTo>
                  <a:cubicBezTo>
                    <a:pt x="445" y="250"/>
                    <a:pt x="445" y="250"/>
                    <a:pt x="445" y="250"/>
                  </a:cubicBezTo>
                  <a:close/>
                  <a:moveTo>
                    <a:pt x="223" y="347"/>
                  </a:moveTo>
                  <a:cubicBezTo>
                    <a:pt x="154" y="347"/>
                    <a:pt x="98" y="291"/>
                    <a:pt x="98" y="222"/>
                  </a:cubicBezTo>
                  <a:cubicBezTo>
                    <a:pt x="98" y="153"/>
                    <a:pt x="154" y="97"/>
                    <a:pt x="223" y="97"/>
                  </a:cubicBezTo>
                  <a:cubicBezTo>
                    <a:pt x="291" y="97"/>
                    <a:pt x="347" y="153"/>
                    <a:pt x="347" y="222"/>
                  </a:cubicBezTo>
                  <a:cubicBezTo>
                    <a:pt x="347" y="291"/>
                    <a:pt x="291" y="347"/>
                    <a:pt x="223" y="347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940491" y="4814989"/>
              <a:ext cx="231894" cy="229470"/>
            </a:xfrm>
            <a:custGeom>
              <a:avLst/>
              <a:gdLst>
                <a:gd name="T0" fmla="*/ 121 w 121"/>
                <a:gd name="T1" fmla="*/ 68 h 120"/>
                <a:gd name="T2" fmla="*/ 121 w 121"/>
                <a:gd name="T3" fmla="*/ 52 h 120"/>
                <a:gd name="T4" fmla="*/ 109 w 121"/>
                <a:gd name="T5" fmla="*/ 52 h 120"/>
                <a:gd name="T6" fmla="*/ 106 w 121"/>
                <a:gd name="T7" fmla="*/ 42 h 120"/>
                <a:gd name="T8" fmla="*/ 116 w 121"/>
                <a:gd name="T9" fmla="*/ 36 h 120"/>
                <a:gd name="T10" fmla="*/ 109 w 121"/>
                <a:gd name="T11" fmla="*/ 23 h 120"/>
                <a:gd name="T12" fmla="*/ 98 w 121"/>
                <a:gd name="T13" fmla="*/ 29 h 120"/>
                <a:gd name="T14" fmla="*/ 91 w 121"/>
                <a:gd name="T15" fmla="*/ 22 h 120"/>
                <a:gd name="T16" fmla="*/ 97 w 121"/>
                <a:gd name="T17" fmla="*/ 11 h 120"/>
                <a:gd name="T18" fmla="*/ 84 w 121"/>
                <a:gd name="T19" fmla="*/ 4 h 120"/>
                <a:gd name="T20" fmla="*/ 78 w 121"/>
                <a:gd name="T21" fmla="*/ 14 h 120"/>
                <a:gd name="T22" fmla="*/ 68 w 121"/>
                <a:gd name="T23" fmla="*/ 12 h 120"/>
                <a:gd name="T24" fmla="*/ 68 w 121"/>
                <a:gd name="T25" fmla="*/ 0 h 120"/>
                <a:gd name="T26" fmla="*/ 53 w 121"/>
                <a:gd name="T27" fmla="*/ 0 h 120"/>
                <a:gd name="T28" fmla="*/ 53 w 121"/>
                <a:gd name="T29" fmla="*/ 12 h 120"/>
                <a:gd name="T30" fmla="*/ 42 w 121"/>
                <a:gd name="T31" fmla="*/ 14 h 120"/>
                <a:gd name="T32" fmla="*/ 36 w 121"/>
                <a:gd name="T33" fmla="*/ 4 h 120"/>
                <a:gd name="T34" fmla="*/ 23 w 121"/>
                <a:gd name="T35" fmla="*/ 11 h 120"/>
                <a:gd name="T36" fmla="*/ 29 w 121"/>
                <a:gd name="T37" fmla="*/ 22 h 120"/>
                <a:gd name="T38" fmla="*/ 22 w 121"/>
                <a:gd name="T39" fmla="*/ 29 h 120"/>
                <a:gd name="T40" fmla="*/ 12 w 121"/>
                <a:gd name="T41" fmla="*/ 23 h 120"/>
                <a:gd name="T42" fmla="*/ 4 w 121"/>
                <a:gd name="T43" fmla="*/ 36 h 120"/>
                <a:gd name="T44" fmla="*/ 14 w 121"/>
                <a:gd name="T45" fmla="*/ 42 h 120"/>
                <a:gd name="T46" fmla="*/ 12 w 121"/>
                <a:gd name="T47" fmla="*/ 52 h 120"/>
                <a:gd name="T48" fmla="*/ 0 w 121"/>
                <a:gd name="T49" fmla="*/ 52 h 120"/>
                <a:gd name="T50" fmla="*/ 0 w 121"/>
                <a:gd name="T51" fmla="*/ 68 h 120"/>
                <a:gd name="T52" fmla="*/ 12 w 121"/>
                <a:gd name="T53" fmla="*/ 68 h 120"/>
                <a:gd name="T54" fmla="*/ 14 w 121"/>
                <a:gd name="T55" fmla="*/ 78 h 120"/>
                <a:gd name="T56" fmla="*/ 4 w 121"/>
                <a:gd name="T57" fmla="*/ 84 h 120"/>
                <a:gd name="T58" fmla="*/ 12 w 121"/>
                <a:gd name="T59" fmla="*/ 97 h 120"/>
                <a:gd name="T60" fmla="*/ 22 w 121"/>
                <a:gd name="T61" fmla="*/ 91 h 120"/>
                <a:gd name="T62" fmla="*/ 29 w 121"/>
                <a:gd name="T63" fmla="*/ 98 h 120"/>
                <a:gd name="T64" fmla="*/ 23 w 121"/>
                <a:gd name="T65" fmla="*/ 109 h 120"/>
                <a:gd name="T66" fmla="*/ 36 w 121"/>
                <a:gd name="T67" fmla="*/ 116 h 120"/>
                <a:gd name="T68" fmla="*/ 42 w 121"/>
                <a:gd name="T69" fmla="*/ 106 h 120"/>
                <a:gd name="T70" fmla="*/ 53 w 121"/>
                <a:gd name="T71" fmla="*/ 108 h 120"/>
                <a:gd name="T72" fmla="*/ 53 w 121"/>
                <a:gd name="T73" fmla="*/ 120 h 120"/>
                <a:gd name="T74" fmla="*/ 68 w 121"/>
                <a:gd name="T75" fmla="*/ 120 h 120"/>
                <a:gd name="T76" fmla="*/ 68 w 121"/>
                <a:gd name="T77" fmla="*/ 108 h 120"/>
                <a:gd name="T78" fmla="*/ 78 w 121"/>
                <a:gd name="T79" fmla="*/ 106 h 120"/>
                <a:gd name="T80" fmla="*/ 84 w 121"/>
                <a:gd name="T81" fmla="*/ 116 h 120"/>
                <a:gd name="T82" fmla="*/ 97 w 121"/>
                <a:gd name="T83" fmla="*/ 109 h 120"/>
                <a:gd name="T84" fmla="*/ 91 w 121"/>
                <a:gd name="T85" fmla="*/ 98 h 120"/>
                <a:gd name="T86" fmla="*/ 98 w 121"/>
                <a:gd name="T87" fmla="*/ 91 h 120"/>
                <a:gd name="T88" fmla="*/ 109 w 121"/>
                <a:gd name="T89" fmla="*/ 97 h 120"/>
                <a:gd name="T90" fmla="*/ 116 w 121"/>
                <a:gd name="T91" fmla="*/ 84 h 120"/>
                <a:gd name="T92" fmla="*/ 106 w 121"/>
                <a:gd name="T93" fmla="*/ 78 h 120"/>
                <a:gd name="T94" fmla="*/ 109 w 121"/>
                <a:gd name="T95" fmla="*/ 68 h 120"/>
                <a:gd name="T96" fmla="*/ 121 w 121"/>
                <a:gd name="T97" fmla="*/ 68 h 120"/>
                <a:gd name="T98" fmla="*/ 60 w 121"/>
                <a:gd name="T99" fmla="*/ 94 h 120"/>
                <a:gd name="T100" fmla="*/ 26 w 121"/>
                <a:gd name="T101" fmla="*/ 60 h 120"/>
                <a:gd name="T102" fmla="*/ 60 w 121"/>
                <a:gd name="T103" fmla="*/ 26 h 120"/>
                <a:gd name="T104" fmla="*/ 94 w 121"/>
                <a:gd name="T105" fmla="*/ 60 h 120"/>
                <a:gd name="T106" fmla="*/ 60 w 121"/>
                <a:gd name="T107" fmla="*/ 9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1" h="120">
                  <a:moveTo>
                    <a:pt x="121" y="68"/>
                  </a:moveTo>
                  <a:cubicBezTo>
                    <a:pt x="121" y="52"/>
                    <a:pt x="121" y="52"/>
                    <a:pt x="121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8" y="49"/>
                    <a:pt x="107" y="46"/>
                    <a:pt x="106" y="42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26"/>
                    <a:pt x="94" y="24"/>
                    <a:pt x="91" y="22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5" y="13"/>
                    <a:pt x="71" y="12"/>
                    <a:pt x="68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2"/>
                    <a:pt x="46" y="13"/>
                    <a:pt x="42" y="1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7" y="24"/>
                    <a:pt x="24" y="26"/>
                    <a:pt x="2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6"/>
                    <a:pt x="12" y="49"/>
                    <a:pt x="1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4"/>
                    <a:pt x="14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4" y="94"/>
                    <a:pt x="27" y="96"/>
                    <a:pt x="29" y="98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6" y="107"/>
                    <a:pt x="49" y="108"/>
                    <a:pt x="53" y="108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71" y="108"/>
                    <a:pt x="75" y="107"/>
                    <a:pt x="78" y="10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4" y="96"/>
                    <a:pt x="96" y="94"/>
                    <a:pt x="98" y="91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7" y="74"/>
                    <a:pt x="108" y="71"/>
                    <a:pt x="109" y="68"/>
                  </a:cubicBezTo>
                  <a:cubicBezTo>
                    <a:pt x="121" y="68"/>
                    <a:pt x="121" y="68"/>
                    <a:pt x="121" y="68"/>
                  </a:cubicBezTo>
                  <a:close/>
                  <a:moveTo>
                    <a:pt x="60" y="94"/>
                  </a:moveTo>
                  <a:cubicBezTo>
                    <a:pt x="41" y="94"/>
                    <a:pt x="26" y="79"/>
                    <a:pt x="26" y="60"/>
                  </a:cubicBezTo>
                  <a:cubicBezTo>
                    <a:pt x="26" y="41"/>
                    <a:pt x="41" y="26"/>
                    <a:pt x="60" y="26"/>
                  </a:cubicBezTo>
                  <a:cubicBezTo>
                    <a:pt x="79" y="26"/>
                    <a:pt x="94" y="41"/>
                    <a:pt x="94" y="60"/>
                  </a:cubicBezTo>
                  <a:cubicBezTo>
                    <a:pt x="94" y="79"/>
                    <a:pt x="79" y="94"/>
                    <a:pt x="60" y="94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124202" y="3903572"/>
              <a:ext cx="208462" cy="207654"/>
            </a:xfrm>
            <a:custGeom>
              <a:avLst/>
              <a:gdLst>
                <a:gd name="T0" fmla="*/ 109 w 109"/>
                <a:gd name="T1" fmla="*/ 61 h 109"/>
                <a:gd name="T2" fmla="*/ 109 w 109"/>
                <a:gd name="T3" fmla="*/ 48 h 109"/>
                <a:gd name="T4" fmla="*/ 98 w 109"/>
                <a:gd name="T5" fmla="*/ 48 h 109"/>
                <a:gd name="T6" fmla="*/ 95 w 109"/>
                <a:gd name="T7" fmla="*/ 38 h 109"/>
                <a:gd name="T8" fmla="*/ 105 w 109"/>
                <a:gd name="T9" fmla="*/ 33 h 109"/>
                <a:gd name="T10" fmla="*/ 98 w 109"/>
                <a:gd name="T11" fmla="*/ 21 h 109"/>
                <a:gd name="T12" fmla="*/ 89 w 109"/>
                <a:gd name="T13" fmla="*/ 27 h 109"/>
                <a:gd name="T14" fmla="*/ 82 w 109"/>
                <a:gd name="T15" fmla="*/ 20 h 109"/>
                <a:gd name="T16" fmla="*/ 87 w 109"/>
                <a:gd name="T17" fmla="*/ 11 h 109"/>
                <a:gd name="T18" fmla="*/ 75 w 109"/>
                <a:gd name="T19" fmla="*/ 4 h 109"/>
                <a:gd name="T20" fmla="*/ 70 w 109"/>
                <a:gd name="T21" fmla="*/ 13 h 109"/>
                <a:gd name="T22" fmla="*/ 61 w 109"/>
                <a:gd name="T23" fmla="*/ 11 h 109"/>
                <a:gd name="T24" fmla="*/ 61 w 109"/>
                <a:gd name="T25" fmla="*/ 0 h 109"/>
                <a:gd name="T26" fmla="*/ 47 w 109"/>
                <a:gd name="T27" fmla="*/ 0 h 109"/>
                <a:gd name="T28" fmla="*/ 47 w 109"/>
                <a:gd name="T29" fmla="*/ 11 h 109"/>
                <a:gd name="T30" fmla="*/ 38 w 109"/>
                <a:gd name="T31" fmla="*/ 13 h 109"/>
                <a:gd name="T32" fmla="*/ 33 w 109"/>
                <a:gd name="T33" fmla="*/ 4 h 109"/>
                <a:gd name="T34" fmla="*/ 21 w 109"/>
                <a:gd name="T35" fmla="*/ 11 h 109"/>
                <a:gd name="T36" fmla="*/ 26 w 109"/>
                <a:gd name="T37" fmla="*/ 20 h 109"/>
                <a:gd name="T38" fmla="*/ 20 w 109"/>
                <a:gd name="T39" fmla="*/ 27 h 109"/>
                <a:gd name="T40" fmla="*/ 11 w 109"/>
                <a:gd name="T41" fmla="*/ 21 h 109"/>
                <a:gd name="T42" fmla="*/ 4 w 109"/>
                <a:gd name="T43" fmla="*/ 33 h 109"/>
                <a:gd name="T44" fmla="*/ 13 w 109"/>
                <a:gd name="T45" fmla="*/ 38 h 109"/>
                <a:gd name="T46" fmla="*/ 11 w 109"/>
                <a:gd name="T47" fmla="*/ 48 h 109"/>
                <a:gd name="T48" fmla="*/ 0 w 109"/>
                <a:gd name="T49" fmla="*/ 48 h 109"/>
                <a:gd name="T50" fmla="*/ 0 w 109"/>
                <a:gd name="T51" fmla="*/ 61 h 109"/>
                <a:gd name="T52" fmla="*/ 11 w 109"/>
                <a:gd name="T53" fmla="*/ 61 h 109"/>
                <a:gd name="T54" fmla="*/ 13 w 109"/>
                <a:gd name="T55" fmla="*/ 70 h 109"/>
                <a:gd name="T56" fmla="*/ 4 w 109"/>
                <a:gd name="T57" fmla="*/ 76 h 109"/>
                <a:gd name="T58" fmla="*/ 11 w 109"/>
                <a:gd name="T59" fmla="*/ 87 h 109"/>
                <a:gd name="T60" fmla="*/ 20 w 109"/>
                <a:gd name="T61" fmla="*/ 82 h 109"/>
                <a:gd name="T62" fmla="*/ 26 w 109"/>
                <a:gd name="T63" fmla="*/ 89 h 109"/>
                <a:gd name="T64" fmla="*/ 21 w 109"/>
                <a:gd name="T65" fmla="*/ 98 h 109"/>
                <a:gd name="T66" fmla="*/ 33 w 109"/>
                <a:gd name="T67" fmla="*/ 105 h 109"/>
                <a:gd name="T68" fmla="*/ 38 w 109"/>
                <a:gd name="T69" fmla="*/ 96 h 109"/>
                <a:gd name="T70" fmla="*/ 47 w 109"/>
                <a:gd name="T71" fmla="*/ 98 h 109"/>
                <a:gd name="T72" fmla="*/ 47 w 109"/>
                <a:gd name="T73" fmla="*/ 109 h 109"/>
                <a:gd name="T74" fmla="*/ 61 w 109"/>
                <a:gd name="T75" fmla="*/ 109 h 109"/>
                <a:gd name="T76" fmla="*/ 61 w 109"/>
                <a:gd name="T77" fmla="*/ 98 h 109"/>
                <a:gd name="T78" fmla="*/ 70 w 109"/>
                <a:gd name="T79" fmla="*/ 96 h 109"/>
                <a:gd name="T80" fmla="*/ 75 w 109"/>
                <a:gd name="T81" fmla="*/ 105 h 109"/>
                <a:gd name="T82" fmla="*/ 87 w 109"/>
                <a:gd name="T83" fmla="*/ 98 h 109"/>
                <a:gd name="T84" fmla="*/ 82 w 109"/>
                <a:gd name="T85" fmla="*/ 89 h 109"/>
                <a:gd name="T86" fmla="*/ 89 w 109"/>
                <a:gd name="T87" fmla="*/ 82 h 109"/>
                <a:gd name="T88" fmla="*/ 98 w 109"/>
                <a:gd name="T89" fmla="*/ 87 h 109"/>
                <a:gd name="T90" fmla="*/ 105 w 109"/>
                <a:gd name="T91" fmla="*/ 76 h 109"/>
                <a:gd name="T92" fmla="*/ 95 w 109"/>
                <a:gd name="T93" fmla="*/ 70 h 109"/>
                <a:gd name="T94" fmla="*/ 98 w 109"/>
                <a:gd name="T95" fmla="*/ 61 h 109"/>
                <a:gd name="T96" fmla="*/ 109 w 109"/>
                <a:gd name="T97" fmla="*/ 61 h 109"/>
                <a:gd name="T98" fmla="*/ 54 w 109"/>
                <a:gd name="T99" fmla="*/ 85 h 109"/>
                <a:gd name="T100" fmla="*/ 24 w 109"/>
                <a:gd name="T101" fmla="*/ 54 h 109"/>
                <a:gd name="T102" fmla="*/ 54 w 109"/>
                <a:gd name="T103" fmla="*/ 24 h 109"/>
                <a:gd name="T104" fmla="*/ 85 w 109"/>
                <a:gd name="T105" fmla="*/ 54 h 109"/>
                <a:gd name="T106" fmla="*/ 54 w 109"/>
                <a:gd name="T107" fmla="*/ 8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09">
                  <a:moveTo>
                    <a:pt x="109" y="6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7" y="44"/>
                    <a:pt x="96" y="41"/>
                    <a:pt x="95" y="38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4"/>
                    <a:pt x="84" y="22"/>
                    <a:pt x="82" y="2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7" y="12"/>
                    <a:pt x="64" y="11"/>
                    <a:pt x="61" y="1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4" y="11"/>
                    <a:pt x="41" y="12"/>
                    <a:pt x="38" y="1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22"/>
                    <a:pt x="22" y="24"/>
                    <a:pt x="20" y="2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41"/>
                    <a:pt x="11" y="44"/>
                    <a:pt x="1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4"/>
                    <a:pt x="12" y="67"/>
                    <a:pt x="13" y="70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2" y="85"/>
                    <a:pt x="24" y="87"/>
                    <a:pt x="26" y="89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41" y="97"/>
                    <a:pt x="44" y="98"/>
                    <a:pt x="47" y="98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4" y="98"/>
                    <a:pt x="67" y="97"/>
                    <a:pt x="70" y="96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4" y="87"/>
                    <a:pt x="87" y="85"/>
                    <a:pt x="89" y="82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6" y="67"/>
                    <a:pt x="97" y="64"/>
                    <a:pt x="98" y="61"/>
                  </a:cubicBezTo>
                  <a:cubicBezTo>
                    <a:pt x="109" y="61"/>
                    <a:pt x="109" y="61"/>
                    <a:pt x="109" y="61"/>
                  </a:cubicBezTo>
                  <a:close/>
                  <a:moveTo>
                    <a:pt x="54" y="85"/>
                  </a:moveTo>
                  <a:cubicBezTo>
                    <a:pt x="37" y="85"/>
                    <a:pt x="24" y="71"/>
                    <a:pt x="24" y="54"/>
                  </a:cubicBezTo>
                  <a:cubicBezTo>
                    <a:pt x="24" y="38"/>
                    <a:pt x="37" y="24"/>
                    <a:pt x="54" y="24"/>
                  </a:cubicBezTo>
                  <a:cubicBezTo>
                    <a:pt x="71" y="24"/>
                    <a:pt x="85" y="38"/>
                    <a:pt x="85" y="54"/>
                  </a:cubicBezTo>
                  <a:cubicBezTo>
                    <a:pt x="85" y="71"/>
                    <a:pt x="71" y="85"/>
                    <a:pt x="54" y="85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242680" y="4103954"/>
              <a:ext cx="208462" cy="206038"/>
            </a:xfrm>
            <a:custGeom>
              <a:avLst/>
              <a:gdLst>
                <a:gd name="T0" fmla="*/ 109 w 109"/>
                <a:gd name="T1" fmla="*/ 61 h 108"/>
                <a:gd name="T2" fmla="*/ 109 w 109"/>
                <a:gd name="T3" fmla="*/ 47 h 108"/>
                <a:gd name="T4" fmla="*/ 98 w 109"/>
                <a:gd name="T5" fmla="*/ 47 h 108"/>
                <a:gd name="T6" fmla="*/ 96 w 109"/>
                <a:gd name="T7" fmla="*/ 38 h 108"/>
                <a:gd name="T8" fmla="*/ 105 w 109"/>
                <a:gd name="T9" fmla="*/ 33 h 108"/>
                <a:gd name="T10" fmla="*/ 98 w 109"/>
                <a:gd name="T11" fmla="*/ 21 h 108"/>
                <a:gd name="T12" fmla="*/ 89 w 109"/>
                <a:gd name="T13" fmla="*/ 26 h 108"/>
                <a:gd name="T14" fmla="*/ 82 w 109"/>
                <a:gd name="T15" fmla="*/ 20 h 108"/>
                <a:gd name="T16" fmla="*/ 88 w 109"/>
                <a:gd name="T17" fmla="*/ 10 h 108"/>
                <a:gd name="T18" fmla="*/ 76 w 109"/>
                <a:gd name="T19" fmla="*/ 4 h 108"/>
                <a:gd name="T20" fmla="*/ 71 w 109"/>
                <a:gd name="T21" fmla="*/ 13 h 108"/>
                <a:gd name="T22" fmla="*/ 62 w 109"/>
                <a:gd name="T23" fmla="*/ 10 h 108"/>
                <a:gd name="T24" fmla="*/ 62 w 109"/>
                <a:gd name="T25" fmla="*/ 0 h 108"/>
                <a:gd name="T26" fmla="*/ 48 w 109"/>
                <a:gd name="T27" fmla="*/ 0 h 108"/>
                <a:gd name="T28" fmla="*/ 48 w 109"/>
                <a:gd name="T29" fmla="*/ 10 h 108"/>
                <a:gd name="T30" fmla="*/ 39 w 109"/>
                <a:gd name="T31" fmla="*/ 13 h 108"/>
                <a:gd name="T32" fmla="*/ 33 w 109"/>
                <a:gd name="T33" fmla="*/ 4 h 108"/>
                <a:gd name="T34" fmla="*/ 22 w 109"/>
                <a:gd name="T35" fmla="*/ 10 h 108"/>
                <a:gd name="T36" fmla="*/ 27 w 109"/>
                <a:gd name="T37" fmla="*/ 20 h 108"/>
                <a:gd name="T38" fmla="*/ 20 w 109"/>
                <a:gd name="T39" fmla="*/ 26 h 108"/>
                <a:gd name="T40" fmla="*/ 11 w 109"/>
                <a:gd name="T41" fmla="*/ 21 h 108"/>
                <a:gd name="T42" fmla="*/ 4 w 109"/>
                <a:gd name="T43" fmla="*/ 33 h 108"/>
                <a:gd name="T44" fmla="*/ 14 w 109"/>
                <a:gd name="T45" fmla="*/ 38 h 108"/>
                <a:gd name="T46" fmla="*/ 11 w 109"/>
                <a:gd name="T47" fmla="*/ 47 h 108"/>
                <a:gd name="T48" fmla="*/ 0 w 109"/>
                <a:gd name="T49" fmla="*/ 47 h 108"/>
                <a:gd name="T50" fmla="*/ 0 w 109"/>
                <a:gd name="T51" fmla="*/ 61 h 108"/>
                <a:gd name="T52" fmla="*/ 11 w 109"/>
                <a:gd name="T53" fmla="*/ 61 h 108"/>
                <a:gd name="T54" fmla="*/ 14 w 109"/>
                <a:gd name="T55" fmla="*/ 70 h 108"/>
                <a:gd name="T56" fmla="*/ 4 w 109"/>
                <a:gd name="T57" fmla="*/ 75 h 108"/>
                <a:gd name="T58" fmla="*/ 11 w 109"/>
                <a:gd name="T59" fmla="*/ 87 h 108"/>
                <a:gd name="T60" fmla="*/ 20 w 109"/>
                <a:gd name="T61" fmla="*/ 82 h 108"/>
                <a:gd name="T62" fmla="*/ 27 w 109"/>
                <a:gd name="T63" fmla="*/ 88 h 108"/>
                <a:gd name="T64" fmla="*/ 22 w 109"/>
                <a:gd name="T65" fmla="*/ 98 h 108"/>
                <a:gd name="T66" fmla="*/ 33 w 109"/>
                <a:gd name="T67" fmla="*/ 105 h 108"/>
                <a:gd name="T68" fmla="*/ 39 w 109"/>
                <a:gd name="T69" fmla="*/ 95 h 108"/>
                <a:gd name="T70" fmla="*/ 48 w 109"/>
                <a:gd name="T71" fmla="*/ 98 h 108"/>
                <a:gd name="T72" fmla="*/ 48 w 109"/>
                <a:gd name="T73" fmla="*/ 108 h 108"/>
                <a:gd name="T74" fmla="*/ 62 w 109"/>
                <a:gd name="T75" fmla="*/ 108 h 108"/>
                <a:gd name="T76" fmla="*/ 62 w 109"/>
                <a:gd name="T77" fmla="*/ 98 h 108"/>
                <a:gd name="T78" fmla="*/ 71 w 109"/>
                <a:gd name="T79" fmla="*/ 95 h 108"/>
                <a:gd name="T80" fmla="*/ 76 w 109"/>
                <a:gd name="T81" fmla="*/ 105 h 108"/>
                <a:gd name="T82" fmla="*/ 88 w 109"/>
                <a:gd name="T83" fmla="*/ 98 h 108"/>
                <a:gd name="T84" fmla="*/ 82 w 109"/>
                <a:gd name="T85" fmla="*/ 88 h 108"/>
                <a:gd name="T86" fmla="*/ 89 w 109"/>
                <a:gd name="T87" fmla="*/ 82 h 108"/>
                <a:gd name="T88" fmla="*/ 98 w 109"/>
                <a:gd name="T89" fmla="*/ 87 h 108"/>
                <a:gd name="T90" fmla="*/ 105 w 109"/>
                <a:gd name="T91" fmla="*/ 75 h 108"/>
                <a:gd name="T92" fmla="*/ 96 w 109"/>
                <a:gd name="T93" fmla="*/ 70 h 108"/>
                <a:gd name="T94" fmla="*/ 98 w 109"/>
                <a:gd name="T95" fmla="*/ 61 h 108"/>
                <a:gd name="T96" fmla="*/ 109 w 109"/>
                <a:gd name="T97" fmla="*/ 61 h 108"/>
                <a:gd name="T98" fmla="*/ 55 w 109"/>
                <a:gd name="T99" fmla="*/ 85 h 108"/>
                <a:gd name="T100" fmla="*/ 24 w 109"/>
                <a:gd name="T101" fmla="*/ 54 h 108"/>
                <a:gd name="T102" fmla="*/ 55 w 109"/>
                <a:gd name="T103" fmla="*/ 23 h 108"/>
                <a:gd name="T104" fmla="*/ 85 w 109"/>
                <a:gd name="T105" fmla="*/ 54 h 108"/>
                <a:gd name="T106" fmla="*/ 55 w 109"/>
                <a:gd name="T10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08">
                  <a:moveTo>
                    <a:pt x="109" y="61"/>
                  </a:moveTo>
                  <a:cubicBezTo>
                    <a:pt x="109" y="47"/>
                    <a:pt x="109" y="47"/>
                    <a:pt x="109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4"/>
                    <a:pt x="97" y="41"/>
                    <a:pt x="96" y="38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7" y="24"/>
                    <a:pt x="85" y="22"/>
                    <a:pt x="82" y="2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8" y="12"/>
                    <a:pt x="65" y="11"/>
                    <a:pt x="62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5" y="11"/>
                    <a:pt x="42" y="12"/>
                    <a:pt x="39" y="1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5" y="22"/>
                    <a:pt x="22" y="24"/>
                    <a:pt x="20" y="2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2" y="41"/>
                    <a:pt x="12" y="44"/>
                    <a:pt x="11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2" y="64"/>
                    <a:pt x="12" y="67"/>
                    <a:pt x="14" y="70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2" y="84"/>
                    <a:pt x="25" y="86"/>
                    <a:pt x="27" y="8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2" y="96"/>
                    <a:pt x="45" y="97"/>
                    <a:pt x="48" y="9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5" y="97"/>
                    <a:pt x="68" y="96"/>
                    <a:pt x="71" y="95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5" y="86"/>
                    <a:pt x="87" y="84"/>
                    <a:pt x="89" y="82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67"/>
                    <a:pt x="98" y="64"/>
                    <a:pt x="98" y="61"/>
                  </a:cubicBezTo>
                  <a:cubicBezTo>
                    <a:pt x="109" y="61"/>
                    <a:pt x="109" y="61"/>
                    <a:pt x="109" y="61"/>
                  </a:cubicBezTo>
                  <a:close/>
                  <a:moveTo>
                    <a:pt x="55" y="85"/>
                  </a:moveTo>
                  <a:cubicBezTo>
                    <a:pt x="38" y="85"/>
                    <a:pt x="24" y="71"/>
                    <a:pt x="24" y="54"/>
                  </a:cubicBezTo>
                  <a:cubicBezTo>
                    <a:pt x="24" y="37"/>
                    <a:pt x="38" y="23"/>
                    <a:pt x="55" y="23"/>
                  </a:cubicBezTo>
                  <a:cubicBezTo>
                    <a:pt x="72" y="23"/>
                    <a:pt x="85" y="37"/>
                    <a:pt x="85" y="54"/>
                  </a:cubicBezTo>
                  <a:cubicBezTo>
                    <a:pt x="85" y="71"/>
                    <a:pt x="72" y="85"/>
                    <a:pt x="55" y="85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3845444" y="1789860"/>
              <a:ext cx="435509" cy="435509"/>
            </a:xfrm>
            <a:custGeom>
              <a:avLst/>
              <a:gdLst>
                <a:gd name="T0" fmla="*/ 228 w 228"/>
                <a:gd name="T1" fmla="*/ 129 h 228"/>
                <a:gd name="T2" fmla="*/ 228 w 228"/>
                <a:gd name="T3" fmla="*/ 100 h 228"/>
                <a:gd name="T4" fmla="*/ 205 w 228"/>
                <a:gd name="T5" fmla="*/ 100 h 228"/>
                <a:gd name="T6" fmla="*/ 200 w 228"/>
                <a:gd name="T7" fmla="*/ 81 h 228"/>
                <a:gd name="T8" fmla="*/ 220 w 228"/>
                <a:gd name="T9" fmla="*/ 70 h 228"/>
                <a:gd name="T10" fmla="*/ 206 w 228"/>
                <a:gd name="T11" fmla="*/ 45 h 228"/>
                <a:gd name="T12" fmla="*/ 186 w 228"/>
                <a:gd name="T13" fmla="*/ 56 h 228"/>
                <a:gd name="T14" fmla="*/ 172 w 228"/>
                <a:gd name="T15" fmla="*/ 42 h 228"/>
                <a:gd name="T16" fmla="*/ 183 w 228"/>
                <a:gd name="T17" fmla="*/ 23 h 228"/>
                <a:gd name="T18" fmla="*/ 159 w 228"/>
                <a:gd name="T19" fmla="*/ 8 h 228"/>
                <a:gd name="T20" fmla="*/ 147 w 228"/>
                <a:gd name="T21" fmla="*/ 28 h 228"/>
                <a:gd name="T22" fmla="*/ 128 w 228"/>
                <a:gd name="T23" fmla="*/ 23 h 228"/>
                <a:gd name="T24" fmla="*/ 128 w 228"/>
                <a:gd name="T25" fmla="*/ 0 h 228"/>
                <a:gd name="T26" fmla="*/ 100 w 228"/>
                <a:gd name="T27" fmla="*/ 0 h 228"/>
                <a:gd name="T28" fmla="*/ 100 w 228"/>
                <a:gd name="T29" fmla="*/ 23 h 228"/>
                <a:gd name="T30" fmla="*/ 80 w 228"/>
                <a:gd name="T31" fmla="*/ 28 h 228"/>
                <a:gd name="T32" fmla="*/ 69 w 228"/>
                <a:gd name="T33" fmla="*/ 8 h 228"/>
                <a:gd name="T34" fmla="*/ 44 w 228"/>
                <a:gd name="T35" fmla="*/ 23 h 228"/>
                <a:gd name="T36" fmla="*/ 56 w 228"/>
                <a:gd name="T37" fmla="*/ 42 h 228"/>
                <a:gd name="T38" fmla="*/ 42 w 228"/>
                <a:gd name="T39" fmla="*/ 56 h 228"/>
                <a:gd name="T40" fmla="*/ 22 w 228"/>
                <a:gd name="T41" fmla="*/ 45 h 228"/>
                <a:gd name="T42" fmla="*/ 8 w 228"/>
                <a:gd name="T43" fmla="*/ 70 h 228"/>
                <a:gd name="T44" fmla="*/ 27 w 228"/>
                <a:gd name="T45" fmla="*/ 81 h 228"/>
                <a:gd name="T46" fmla="*/ 22 w 228"/>
                <a:gd name="T47" fmla="*/ 100 h 228"/>
                <a:gd name="T48" fmla="*/ 0 w 228"/>
                <a:gd name="T49" fmla="*/ 100 h 228"/>
                <a:gd name="T50" fmla="*/ 0 w 228"/>
                <a:gd name="T51" fmla="*/ 129 h 228"/>
                <a:gd name="T52" fmla="*/ 22 w 228"/>
                <a:gd name="T53" fmla="*/ 129 h 228"/>
                <a:gd name="T54" fmla="*/ 27 w 228"/>
                <a:gd name="T55" fmla="*/ 148 h 228"/>
                <a:gd name="T56" fmla="*/ 8 w 228"/>
                <a:gd name="T57" fmla="*/ 159 h 228"/>
                <a:gd name="T58" fmla="*/ 22 w 228"/>
                <a:gd name="T59" fmla="*/ 184 h 228"/>
                <a:gd name="T60" fmla="*/ 42 w 228"/>
                <a:gd name="T61" fmla="*/ 172 h 228"/>
                <a:gd name="T62" fmla="*/ 56 w 228"/>
                <a:gd name="T63" fmla="*/ 186 h 228"/>
                <a:gd name="T64" fmla="*/ 44 w 228"/>
                <a:gd name="T65" fmla="*/ 206 h 228"/>
                <a:gd name="T66" fmla="*/ 69 w 228"/>
                <a:gd name="T67" fmla="*/ 220 h 228"/>
                <a:gd name="T68" fmla="*/ 80 w 228"/>
                <a:gd name="T69" fmla="*/ 201 h 228"/>
                <a:gd name="T70" fmla="*/ 100 w 228"/>
                <a:gd name="T71" fmla="*/ 206 h 228"/>
                <a:gd name="T72" fmla="*/ 100 w 228"/>
                <a:gd name="T73" fmla="*/ 228 h 228"/>
                <a:gd name="T74" fmla="*/ 128 w 228"/>
                <a:gd name="T75" fmla="*/ 228 h 228"/>
                <a:gd name="T76" fmla="*/ 128 w 228"/>
                <a:gd name="T77" fmla="*/ 206 h 228"/>
                <a:gd name="T78" fmla="*/ 147 w 228"/>
                <a:gd name="T79" fmla="*/ 201 h 228"/>
                <a:gd name="T80" fmla="*/ 159 w 228"/>
                <a:gd name="T81" fmla="*/ 220 h 228"/>
                <a:gd name="T82" fmla="*/ 183 w 228"/>
                <a:gd name="T83" fmla="*/ 206 h 228"/>
                <a:gd name="T84" fmla="*/ 172 w 228"/>
                <a:gd name="T85" fmla="*/ 186 h 228"/>
                <a:gd name="T86" fmla="*/ 186 w 228"/>
                <a:gd name="T87" fmla="*/ 172 h 228"/>
                <a:gd name="T88" fmla="*/ 206 w 228"/>
                <a:gd name="T89" fmla="*/ 184 h 228"/>
                <a:gd name="T90" fmla="*/ 220 w 228"/>
                <a:gd name="T91" fmla="*/ 159 h 228"/>
                <a:gd name="T92" fmla="*/ 200 w 228"/>
                <a:gd name="T93" fmla="*/ 148 h 228"/>
                <a:gd name="T94" fmla="*/ 205 w 228"/>
                <a:gd name="T95" fmla="*/ 129 h 228"/>
                <a:gd name="T96" fmla="*/ 228 w 228"/>
                <a:gd name="T97" fmla="*/ 129 h 228"/>
                <a:gd name="T98" fmla="*/ 114 w 228"/>
                <a:gd name="T99" fmla="*/ 178 h 228"/>
                <a:gd name="T100" fmla="*/ 50 w 228"/>
                <a:gd name="T101" fmla="*/ 114 h 228"/>
                <a:gd name="T102" fmla="*/ 114 w 228"/>
                <a:gd name="T103" fmla="*/ 50 h 228"/>
                <a:gd name="T104" fmla="*/ 178 w 228"/>
                <a:gd name="T105" fmla="*/ 114 h 228"/>
                <a:gd name="T106" fmla="*/ 114 w 228"/>
                <a:gd name="T107" fmla="*/ 17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8" y="129"/>
                  </a:moveTo>
                  <a:cubicBezTo>
                    <a:pt x="228" y="100"/>
                    <a:pt x="228" y="100"/>
                    <a:pt x="228" y="100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4" y="93"/>
                    <a:pt x="203" y="87"/>
                    <a:pt x="200" y="81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2" y="51"/>
                    <a:pt x="177" y="46"/>
                    <a:pt x="172" y="42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47" y="28"/>
                    <a:pt x="147" y="28"/>
                    <a:pt x="147" y="28"/>
                  </a:cubicBezTo>
                  <a:cubicBezTo>
                    <a:pt x="141" y="25"/>
                    <a:pt x="135" y="24"/>
                    <a:pt x="128" y="23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3" y="24"/>
                    <a:pt x="86" y="25"/>
                    <a:pt x="80" y="2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0" y="46"/>
                    <a:pt x="46" y="51"/>
                    <a:pt x="42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5" y="87"/>
                    <a:pt x="23" y="93"/>
                    <a:pt x="22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3" y="135"/>
                    <a:pt x="25" y="142"/>
                    <a:pt x="27" y="148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6" y="178"/>
                    <a:pt x="50" y="182"/>
                    <a:pt x="56" y="18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80" y="201"/>
                    <a:pt x="80" y="201"/>
                    <a:pt x="80" y="201"/>
                  </a:cubicBezTo>
                  <a:cubicBezTo>
                    <a:pt x="86" y="203"/>
                    <a:pt x="93" y="205"/>
                    <a:pt x="100" y="206"/>
                  </a:cubicBezTo>
                  <a:cubicBezTo>
                    <a:pt x="100" y="228"/>
                    <a:pt x="100" y="228"/>
                    <a:pt x="100" y="228"/>
                  </a:cubicBezTo>
                  <a:cubicBezTo>
                    <a:pt x="128" y="228"/>
                    <a:pt x="128" y="228"/>
                    <a:pt x="128" y="228"/>
                  </a:cubicBezTo>
                  <a:cubicBezTo>
                    <a:pt x="128" y="206"/>
                    <a:pt x="128" y="206"/>
                    <a:pt x="128" y="206"/>
                  </a:cubicBezTo>
                  <a:cubicBezTo>
                    <a:pt x="135" y="205"/>
                    <a:pt x="141" y="203"/>
                    <a:pt x="147" y="20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83" y="206"/>
                    <a:pt x="183" y="206"/>
                    <a:pt x="183" y="206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7" y="182"/>
                    <a:pt x="182" y="178"/>
                    <a:pt x="186" y="172"/>
                  </a:cubicBezTo>
                  <a:cubicBezTo>
                    <a:pt x="206" y="184"/>
                    <a:pt x="206" y="184"/>
                    <a:pt x="206" y="184"/>
                  </a:cubicBezTo>
                  <a:cubicBezTo>
                    <a:pt x="220" y="159"/>
                    <a:pt x="220" y="159"/>
                    <a:pt x="220" y="15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3" y="142"/>
                    <a:pt x="204" y="135"/>
                    <a:pt x="205" y="129"/>
                  </a:cubicBezTo>
                  <a:cubicBezTo>
                    <a:pt x="228" y="129"/>
                    <a:pt x="228" y="129"/>
                    <a:pt x="228" y="129"/>
                  </a:cubicBezTo>
                  <a:close/>
                  <a:moveTo>
                    <a:pt x="114" y="178"/>
                  </a:moveTo>
                  <a:cubicBezTo>
                    <a:pt x="78" y="178"/>
                    <a:pt x="50" y="150"/>
                    <a:pt x="50" y="114"/>
                  </a:cubicBezTo>
                  <a:cubicBezTo>
                    <a:pt x="50" y="79"/>
                    <a:pt x="78" y="50"/>
                    <a:pt x="114" y="50"/>
                  </a:cubicBezTo>
                  <a:cubicBezTo>
                    <a:pt x="149" y="50"/>
                    <a:pt x="178" y="79"/>
                    <a:pt x="178" y="114"/>
                  </a:cubicBezTo>
                  <a:cubicBezTo>
                    <a:pt x="178" y="150"/>
                    <a:pt x="149" y="178"/>
                    <a:pt x="114" y="178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665476" y="2252032"/>
              <a:ext cx="942929" cy="942121"/>
            </a:xfrm>
            <a:custGeom>
              <a:avLst/>
              <a:gdLst>
                <a:gd name="T0" fmla="*/ 71 w 493"/>
                <a:gd name="T1" fmla="*/ 151 h 493"/>
                <a:gd name="T2" fmla="*/ 26 w 493"/>
                <a:gd name="T3" fmla="*/ 136 h 493"/>
                <a:gd name="T4" fmla="*/ 5 w 493"/>
                <a:gd name="T5" fmla="*/ 199 h 493"/>
                <a:gd name="T6" fmla="*/ 10 w 493"/>
                <a:gd name="T7" fmla="*/ 209 h 493"/>
                <a:gd name="T8" fmla="*/ 47 w 493"/>
                <a:gd name="T9" fmla="*/ 251 h 493"/>
                <a:gd name="T10" fmla="*/ 0 w 493"/>
                <a:gd name="T11" fmla="*/ 261 h 493"/>
                <a:gd name="T12" fmla="*/ 14 w 493"/>
                <a:gd name="T13" fmla="*/ 326 h 493"/>
                <a:gd name="T14" fmla="*/ 23 w 493"/>
                <a:gd name="T15" fmla="*/ 332 h 493"/>
                <a:gd name="T16" fmla="*/ 76 w 493"/>
                <a:gd name="T17" fmla="*/ 350 h 493"/>
                <a:gd name="T18" fmla="*/ 40 w 493"/>
                <a:gd name="T19" fmla="*/ 382 h 493"/>
                <a:gd name="T20" fmla="*/ 85 w 493"/>
                <a:gd name="T21" fmla="*/ 432 h 493"/>
                <a:gd name="T22" fmla="*/ 96 w 493"/>
                <a:gd name="T23" fmla="*/ 433 h 493"/>
                <a:gd name="T24" fmla="*/ 151 w 493"/>
                <a:gd name="T25" fmla="*/ 422 h 493"/>
                <a:gd name="T26" fmla="*/ 136 w 493"/>
                <a:gd name="T27" fmla="*/ 467 h 493"/>
                <a:gd name="T28" fmla="*/ 199 w 493"/>
                <a:gd name="T29" fmla="*/ 488 h 493"/>
                <a:gd name="T30" fmla="*/ 209 w 493"/>
                <a:gd name="T31" fmla="*/ 483 h 493"/>
                <a:gd name="T32" fmla="*/ 251 w 493"/>
                <a:gd name="T33" fmla="*/ 446 h 493"/>
                <a:gd name="T34" fmla="*/ 261 w 493"/>
                <a:gd name="T35" fmla="*/ 493 h 493"/>
                <a:gd name="T36" fmla="*/ 326 w 493"/>
                <a:gd name="T37" fmla="*/ 479 h 493"/>
                <a:gd name="T38" fmla="*/ 332 w 493"/>
                <a:gd name="T39" fmla="*/ 470 h 493"/>
                <a:gd name="T40" fmla="*/ 350 w 493"/>
                <a:gd name="T41" fmla="*/ 417 h 493"/>
                <a:gd name="T42" fmla="*/ 383 w 493"/>
                <a:gd name="T43" fmla="*/ 453 h 493"/>
                <a:gd name="T44" fmla="*/ 432 w 493"/>
                <a:gd name="T45" fmla="*/ 408 h 493"/>
                <a:gd name="T46" fmla="*/ 433 w 493"/>
                <a:gd name="T47" fmla="*/ 397 h 493"/>
                <a:gd name="T48" fmla="*/ 422 w 493"/>
                <a:gd name="T49" fmla="*/ 342 h 493"/>
                <a:gd name="T50" fmla="*/ 467 w 493"/>
                <a:gd name="T51" fmla="*/ 357 h 493"/>
                <a:gd name="T52" fmla="*/ 488 w 493"/>
                <a:gd name="T53" fmla="*/ 294 h 493"/>
                <a:gd name="T54" fmla="*/ 483 w 493"/>
                <a:gd name="T55" fmla="*/ 284 h 493"/>
                <a:gd name="T56" fmla="*/ 446 w 493"/>
                <a:gd name="T57" fmla="*/ 242 h 493"/>
                <a:gd name="T58" fmla="*/ 493 w 493"/>
                <a:gd name="T59" fmla="*/ 232 h 493"/>
                <a:gd name="T60" fmla="*/ 479 w 493"/>
                <a:gd name="T61" fmla="*/ 167 h 493"/>
                <a:gd name="T62" fmla="*/ 470 w 493"/>
                <a:gd name="T63" fmla="*/ 161 h 493"/>
                <a:gd name="T64" fmla="*/ 417 w 493"/>
                <a:gd name="T65" fmla="*/ 143 h 493"/>
                <a:gd name="T66" fmla="*/ 453 w 493"/>
                <a:gd name="T67" fmla="*/ 111 h 493"/>
                <a:gd name="T68" fmla="*/ 408 w 493"/>
                <a:gd name="T69" fmla="*/ 61 h 493"/>
                <a:gd name="T70" fmla="*/ 397 w 493"/>
                <a:gd name="T71" fmla="*/ 61 h 493"/>
                <a:gd name="T72" fmla="*/ 342 w 493"/>
                <a:gd name="T73" fmla="*/ 71 h 493"/>
                <a:gd name="T74" fmla="*/ 357 w 493"/>
                <a:gd name="T75" fmla="*/ 26 h 493"/>
                <a:gd name="T76" fmla="*/ 294 w 493"/>
                <a:gd name="T77" fmla="*/ 5 h 493"/>
                <a:gd name="T78" fmla="*/ 284 w 493"/>
                <a:gd name="T79" fmla="*/ 10 h 493"/>
                <a:gd name="T80" fmla="*/ 242 w 493"/>
                <a:gd name="T81" fmla="*/ 47 h 493"/>
                <a:gd name="T82" fmla="*/ 232 w 493"/>
                <a:gd name="T83" fmla="*/ 0 h 493"/>
                <a:gd name="T84" fmla="*/ 167 w 493"/>
                <a:gd name="T85" fmla="*/ 14 h 493"/>
                <a:gd name="T86" fmla="*/ 161 w 493"/>
                <a:gd name="T87" fmla="*/ 23 h 493"/>
                <a:gd name="T88" fmla="*/ 143 w 493"/>
                <a:gd name="T89" fmla="*/ 76 h 493"/>
                <a:gd name="T90" fmla="*/ 111 w 493"/>
                <a:gd name="T91" fmla="*/ 40 h 493"/>
                <a:gd name="T92" fmla="*/ 61 w 493"/>
                <a:gd name="T93" fmla="*/ 85 h 493"/>
                <a:gd name="T94" fmla="*/ 61 w 493"/>
                <a:gd name="T95" fmla="*/ 96 h 493"/>
                <a:gd name="T96" fmla="*/ 193 w 493"/>
                <a:gd name="T97" fmla="*/ 187 h 493"/>
                <a:gd name="T98" fmla="*/ 300 w 493"/>
                <a:gd name="T99" fmla="*/ 306 h 493"/>
                <a:gd name="T100" fmla="*/ 193 w 493"/>
                <a:gd name="T101" fmla="*/ 18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3" h="493">
                  <a:moveTo>
                    <a:pt x="88" y="126"/>
                  </a:moveTo>
                  <a:cubicBezTo>
                    <a:pt x="82" y="134"/>
                    <a:pt x="76" y="142"/>
                    <a:pt x="71" y="151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47" y="231"/>
                    <a:pt x="47" y="241"/>
                    <a:pt x="47" y="251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14" y="326"/>
                    <a:pt x="14" y="326"/>
                    <a:pt x="14" y="326"/>
                  </a:cubicBezTo>
                  <a:cubicBezTo>
                    <a:pt x="16" y="334"/>
                    <a:pt x="16" y="334"/>
                    <a:pt x="16" y="334"/>
                  </a:cubicBezTo>
                  <a:cubicBezTo>
                    <a:pt x="23" y="332"/>
                    <a:pt x="23" y="332"/>
                    <a:pt x="23" y="332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6" y="333"/>
                    <a:pt x="71" y="342"/>
                    <a:pt x="76" y="350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85" y="432"/>
                    <a:pt x="85" y="432"/>
                    <a:pt x="85" y="432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126" y="405"/>
                    <a:pt x="126" y="405"/>
                    <a:pt x="126" y="405"/>
                  </a:cubicBezTo>
                  <a:cubicBezTo>
                    <a:pt x="134" y="411"/>
                    <a:pt x="142" y="417"/>
                    <a:pt x="151" y="422"/>
                  </a:cubicBezTo>
                  <a:cubicBezTo>
                    <a:pt x="138" y="460"/>
                    <a:pt x="138" y="460"/>
                    <a:pt x="138" y="460"/>
                  </a:cubicBezTo>
                  <a:cubicBezTo>
                    <a:pt x="136" y="467"/>
                    <a:pt x="136" y="467"/>
                    <a:pt x="136" y="467"/>
                  </a:cubicBezTo>
                  <a:cubicBezTo>
                    <a:pt x="143" y="470"/>
                    <a:pt x="143" y="470"/>
                    <a:pt x="143" y="470"/>
                  </a:cubicBezTo>
                  <a:cubicBezTo>
                    <a:pt x="199" y="488"/>
                    <a:pt x="199" y="488"/>
                    <a:pt x="199" y="488"/>
                  </a:cubicBezTo>
                  <a:cubicBezTo>
                    <a:pt x="207" y="490"/>
                    <a:pt x="207" y="490"/>
                    <a:pt x="207" y="490"/>
                  </a:cubicBezTo>
                  <a:cubicBezTo>
                    <a:pt x="209" y="483"/>
                    <a:pt x="209" y="483"/>
                    <a:pt x="209" y="483"/>
                  </a:cubicBezTo>
                  <a:cubicBezTo>
                    <a:pt x="221" y="445"/>
                    <a:pt x="221" y="445"/>
                    <a:pt x="221" y="445"/>
                  </a:cubicBezTo>
                  <a:cubicBezTo>
                    <a:pt x="231" y="446"/>
                    <a:pt x="241" y="446"/>
                    <a:pt x="251" y="446"/>
                  </a:cubicBezTo>
                  <a:cubicBezTo>
                    <a:pt x="260" y="486"/>
                    <a:pt x="260" y="486"/>
                    <a:pt x="260" y="486"/>
                  </a:cubicBezTo>
                  <a:cubicBezTo>
                    <a:pt x="261" y="493"/>
                    <a:pt x="261" y="493"/>
                    <a:pt x="261" y="493"/>
                  </a:cubicBezTo>
                  <a:cubicBezTo>
                    <a:pt x="269" y="491"/>
                    <a:pt x="269" y="491"/>
                    <a:pt x="269" y="491"/>
                  </a:cubicBezTo>
                  <a:cubicBezTo>
                    <a:pt x="326" y="479"/>
                    <a:pt x="326" y="479"/>
                    <a:pt x="326" y="479"/>
                  </a:cubicBezTo>
                  <a:cubicBezTo>
                    <a:pt x="334" y="478"/>
                    <a:pt x="334" y="478"/>
                    <a:pt x="334" y="478"/>
                  </a:cubicBezTo>
                  <a:cubicBezTo>
                    <a:pt x="332" y="470"/>
                    <a:pt x="332" y="470"/>
                    <a:pt x="332" y="470"/>
                  </a:cubicBezTo>
                  <a:cubicBezTo>
                    <a:pt x="324" y="431"/>
                    <a:pt x="324" y="431"/>
                    <a:pt x="324" y="431"/>
                  </a:cubicBezTo>
                  <a:cubicBezTo>
                    <a:pt x="333" y="427"/>
                    <a:pt x="342" y="422"/>
                    <a:pt x="350" y="417"/>
                  </a:cubicBezTo>
                  <a:cubicBezTo>
                    <a:pt x="377" y="447"/>
                    <a:pt x="377" y="447"/>
                    <a:pt x="377" y="447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8" y="448"/>
                    <a:pt x="388" y="448"/>
                    <a:pt x="388" y="448"/>
                  </a:cubicBezTo>
                  <a:cubicBezTo>
                    <a:pt x="432" y="408"/>
                    <a:pt x="432" y="408"/>
                    <a:pt x="432" y="408"/>
                  </a:cubicBezTo>
                  <a:cubicBezTo>
                    <a:pt x="438" y="403"/>
                    <a:pt x="438" y="403"/>
                    <a:pt x="438" y="403"/>
                  </a:cubicBezTo>
                  <a:cubicBezTo>
                    <a:pt x="433" y="397"/>
                    <a:pt x="433" y="397"/>
                    <a:pt x="433" y="397"/>
                  </a:cubicBezTo>
                  <a:cubicBezTo>
                    <a:pt x="406" y="367"/>
                    <a:pt x="406" y="367"/>
                    <a:pt x="406" y="367"/>
                  </a:cubicBezTo>
                  <a:cubicBezTo>
                    <a:pt x="412" y="359"/>
                    <a:pt x="417" y="351"/>
                    <a:pt x="422" y="342"/>
                  </a:cubicBezTo>
                  <a:cubicBezTo>
                    <a:pt x="460" y="355"/>
                    <a:pt x="460" y="355"/>
                    <a:pt x="460" y="355"/>
                  </a:cubicBezTo>
                  <a:cubicBezTo>
                    <a:pt x="467" y="357"/>
                    <a:pt x="467" y="357"/>
                    <a:pt x="467" y="357"/>
                  </a:cubicBezTo>
                  <a:cubicBezTo>
                    <a:pt x="470" y="350"/>
                    <a:pt x="470" y="350"/>
                    <a:pt x="470" y="350"/>
                  </a:cubicBezTo>
                  <a:cubicBezTo>
                    <a:pt x="488" y="294"/>
                    <a:pt x="488" y="294"/>
                    <a:pt x="488" y="294"/>
                  </a:cubicBezTo>
                  <a:cubicBezTo>
                    <a:pt x="490" y="286"/>
                    <a:pt x="490" y="286"/>
                    <a:pt x="490" y="286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45" y="272"/>
                    <a:pt x="445" y="272"/>
                    <a:pt x="445" y="272"/>
                  </a:cubicBezTo>
                  <a:cubicBezTo>
                    <a:pt x="446" y="262"/>
                    <a:pt x="447" y="252"/>
                    <a:pt x="446" y="242"/>
                  </a:cubicBezTo>
                  <a:cubicBezTo>
                    <a:pt x="486" y="234"/>
                    <a:pt x="486" y="234"/>
                    <a:pt x="486" y="234"/>
                  </a:cubicBezTo>
                  <a:cubicBezTo>
                    <a:pt x="493" y="232"/>
                    <a:pt x="493" y="232"/>
                    <a:pt x="493" y="232"/>
                  </a:cubicBezTo>
                  <a:cubicBezTo>
                    <a:pt x="492" y="225"/>
                    <a:pt x="492" y="225"/>
                    <a:pt x="492" y="225"/>
                  </a:cubicBezTo>
                  <a:cubicBezTo>
                    <a:pt x="479" y="167"/>
                    <a:pt x="479" y="167"/>
                    <a:pt x="479" y="167"/>
                  </a:cubicBezTo>
                  <a:cubicBezTo>
                    <a:pt x="478" y="159"/>
                    <a:pt x="478" y="159"/>
                    <a:pt x="478" y="159"/>
                  </a:cubicBezTo>
                  <a:cubicBezTo>
                    <a:pt x="470" y="161"/>
                    <a:pt x="470" y="161"/>
                    <a:pt x="470" y="161"/>
                  </a:cubicBezTo>
                  <a:cubicBezTo>
                    <a:pt x="431" y="169"/>
                    <a:pt x="431" y="169"/>
                    <a:pt x="431" y="169"/>
                  </a:cubicBezTo>
                  <a:cubicBezTo>
                    <a:pt x="427" y="160"/>
                    <a:pt x="422" y="151"/>
                    <a:pt x="417" y="143"/>
                  </a:cubicBezTo>
                  <a:cubicBezTo>
                    <a:pt x="447" y="116"/>
                    <a:pt x="447" y="116"/>
                    <a:pt x="447" y="116"/>
                  </a:cubicBezTo>
                  <a:cubicBezTo>
                    <a:pt x="453" y="111"/>
                    <a:pt x="453" y="111"/>
                    <a:pt x="453" y="111"/>
                  </a:cubicBezTo>
                  <a:cubicBezTo>
                    <a:pt x="448" y="105"/>
                    <a:pt x="448" y="105"/>
                    <a:pt x="448" y="105"/>
                  </a:cubicBezTo>
                  <a:cubicBezTo>
                    <a:pt x="408" y="61"/>
                    <a:pt x="408" y="61"/>
                    <a:pt x="408" y="61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397" y="61"/>
                    <a:pt x="397" y="61"/>
                    <a:pt x="397" y="61"/>
                  </a:cubicBezTo>
                  <a:cubicBezTo>
                    <a:pt x="367" y="88"/>
                    <a:pt x="367" y="88"/>
                    <a:pt x="367" y="88"/>
                  </a:cubicBezTo>
                  <a:cubicBezTo>
                    <a:pt x="359" y="82"/>
                    <a:pt x="351" y="76"/>
                    <a:pt x="342" y="71"/>
                  </a:cubicBezTo>
                  <a:cubicBezTo>
                    <a:pt x="355" y="33"/>
                    <a:pt x="355" y="33"/>
                    <a:pt x="355" y="33"/>
                  </a:cubicBezTo>
                  <a:cubicBezTo>
                    <a:pt x="357" y="26"/>
                    <a:pt x="357" y="26"/>
                    <a:pt x="357" y="26"/>
                  </a:cubicBezTo>
                  <a:cubicBezTo>
                    <a:pt x="350" y="23"/>
                    <a:pt x="350" y="23"/>
                    <a:pt x="350" y="23"/>
                  </a:cubicBezTo>
                  <a:cubicBezTo>
                    <a:pt x="294" y="5"/>
                    <a:pt x="294" y="5"/>
                    <a:pt x="294" y="5"/>
                  </a:cubicBezTo>
                  <a:cubicBezTo>
                    <a:pt x="287" y="3"/>
                    <a:pt x="287" y="3"/>
                    <a:pt x="287" y="3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62" y="47"/>
                    <a:pt x="252" y="47"/>
                    <a:pt x="242" y="47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9" y="62"/>
                    <a:pt x="169" y="62"/>
                    <a:pt x="169" y="62"/>
                  </a:cubicBezTo>
                  <a:cubicBezTo>
                    <a:pt x="160" y="66"/>
                    <a:pt x="151" y="71"/>
                    <a:pt x="143" y="7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1" y="96"/>
                    <a:pt x="61" y="96"/>
                    <a:pt x="61" y="96"/>
                  </a:cubicBezTo>
                  <a:lnTo>
                    <a:pt x="88" y="126"/>
                  </a:lnTo>
                  <a:close/>
                  <a:moveTo>
                    <a:pt x="193" y="187"/>
                  </a:moveTo>
                  <a:cubicBezTo>
                    <a:pt x="226" y="157"/>
                    <a:pt x="277" y="160"/>
                    <a:pt x="306" y="193"/>
                  </a:cubicBezTo>
                  <a:cubicBezTo>
                    <a:pt x="336" y="226"/>
                    <a:pt x="333" y="276"/>
                    <a:pt x="300" y="306"/>
                  </a:cubicBezTo>
                  <a:cubicBezTo>
                    <a:pt x="268" y="336"/>
                    <a:pt x="217" y="333"/>
                    <a:pt x="187" y="300"/>
                  </a:cubicBezTo>
                  <a:cubicBezTo>
                    <a:pt x="157" y="267"/>
                    <a:pt x="160" y="217"/>
                    <a:pt x="193" y="187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3754948" y="2225369"/>
              <a:ext cx="331278" cy="330470"/>
            </a:xfrm>
            <a:custGeom>
              <a:avLst/>
              <a:gdLst>
                <a:gd name="T0" fmla="*/ 25 w 173"/>
                <a:gd name="T1" fmla="*/ 53 h 173"/>
                <a:gd name="T2" fmla="*/ 9 w 173"/>
                <a:gd name="T3" fmla="*/ 48 h 173"/>
                <a:gd name="T4" fmla="*/ 2 w 173"/>
                <a:gd name="T5" fmla="*/ 70 h 173"/>
                <a:gd name="T6" fmla="*/ 4 w 173"/>
                <a:gd name="T7" fmla="*/ 74 h 173"/>
                <a:gd name="T8" fmla="*/ 17 w 173"/>
                <a:gd name="T9" fmla="*/ 89 h 173"/>
                <a:gd name="T10" fmla="*/ 0 w 173"/>
                <a:gd name="T11" fmla="*/ 92 h 173"/>
                <a:gd name="T12" fmla="*/ 5 w 173"/>
                <a:gd name="T13" fmla="*/ 115 h 173"/>
                <a:gd name="T14" fmla="*/ 8 w 173"/>
                <a:gd name="T15" fmla="*/ 117 h 173"/>
                <a:gd name="T16" fmla="*/ 27 w 173"/>
                <a:gd name="T17" fmla="*/ 123 h 173"/>
                <a:gd name="T18" fmla="*/ 15 w 173"/>
                <a:gd name="T19" fmla="*/ 135 h 173"/>
                <a:gd name="T20" fmla="*/ 30 w 173"/>
                <a:gd name="T21" fmla="*/ 152 h 173"/>
                <a:gd name="T22" fmla="*/ 34 w 173"/>
                <a:gd name="T23" fmla="*/ 152 h 173"/>
                <a:gd name="T24" fmla="*/ 53 w 173"/>
                <a:gd name="T25" fmla="*/ 148 h 173"/>
                <a:gd name="T26" fmla="*/ 48 w 173"/>
                <a:gd name="T27" fmla="*/ 164 h 173"/>
                <a:gd name="T28" fmla="*/ 70 w 173"/>
                <a:gd name="T29" fmla="*/ 172 h 173"/>
                <a:gd name="T30" fmla="*/ 74 w 173"/>
                <a:gd name="T31" fmla="*/ 170 h 173"/>
                <a:gd name="T32" fmla="*/ 89 w 173"/>
                <a:gd name="T33" fmla="*/ 157 h 173"/>
                <a:gd name="T34" fmla="*/ 92 w 173"/>
                <a:gd name="T35" fmla="*/ 173 h 173"/>
                <a:gd name="T36" fmla="*/ 115 w 173"/>
                <a:gd name="T37" fmla="*/ 169 h 173"/>
                <a:gd name="T38" fmla="*/ 117 w 173"/>
                <a:gd name="T39" fmla="*/ 165 h 173"/>
                <a:gd name="T40" fmla="*/ 123 w 173"/>
                <a:gd name="T41" fmla="*/ 147 h 173"/>
                <a:gd name="T42" fmla="*/ 135 w 173"/>
                <a:gd name="T43" fmla="*/ 159 h 173"/>
                <a:gd name="T44" fmla="*/ 152 w 173"/>
                <a:gd name="T45" fmla="*/ 144 h 173"/>
                <a:gd name="T46" fmla="*/ 152 w 173"/>
                <a:gd name="T47" fmla="*/ 140 h 173"/>
                <a:gd name="T48" fmla="*/ 148 w 173"/>
                <a:gd name="T49" fmla="*/ 121 h 173"/>
                <a:gd name="T50" fmla="*/ 164 w 173"/>
                <a:gd name="T51" fmla="*/ 126 h 173"/>
                <a:gd name="T52" fmla="*/ 172 w 173"/>
                <a:gd name="T53" fmla="*/ 104 h 173"/>
                <a:gd name="T54" fmla="*/ 170 w 173"/>
                <a:gd name="T55" fmla="*/ 100 h 173"/>
                <a:gd name="T56" fmla="*/ 157 w 173"/>
                <a:gd name="T57" fmla="*/ 85 h 173"/>
                <a:gd name="T58" fmla="*/ 173 w 173"/>
                <a:gd name="T59" fmla="*/ 82 h 173"/>
                <a:gd name="T60" fmla="*/ 169 w 173"/>
                <a:gd name="T61" fmla="*/ 59 h 173"/>
                <a:gd name="T62" fmla="*/ 165 w 173"/>
                <a:gd name="T63" fmla="*/ 57 h 173"/>
                <a:gd name="T64" fmla="*/ 147 w 173"/>
                <a:gd name="T65" fmla="*/ 51 h 173"/>
                <a:gd name="T66" fmla="*/ 159 w 173"/>
                <a:gd name="T67" fmla="*/ 39 h 173"/>
                <a:gd name="T68" fmla="*/ 144 w 173"/>
                <a:gd name="T69" fmla="*/ 22 h 173"/>
                <a:gd name="T70" fmla="*/ 140 w 173"/>
                <a:gd name="T71" fmla="*/ 22 h 173"/>
                <a:gd name="T72" fmla="*/ 121 w 173"/>
                <a:gd name="T73" fmla="*/ 25 h 173"/>
                <a:gd name="T74" fmla="*/ 126 w 173"/>
                <a:gd name="T75" fmla="*/ 9 h 173"/>
                <a:gd name="T76" fmla="*/ 103 w 173"/>
                <a:gd name="T77" fmla="*/ 2 h 173"/>
                <a:gd name="T78" fmla="*/ 100 w 173"/>
                <a:gd name="T79" fmla="*/ 4 h 173"/>
                <a:gd name="T80" fmla="*/ 85 w 173"/>
                <a:gd name="T81" fmla="*/ 17 h 173"/>
                <a:gd name="T82" fmla="*/ 82 w 173"/>
                <a:gd name="T83" fmla="*/ 0 h 173"/>
                <a:gd name="T84" fmla="*/ 59 w 173"/>
                <a:gd name="T85" fmla="*/ 5 h 173"/>
                <a:gd name="T86" fmla="*/ 57 w 173"/>
                <a:gd name="T87" fmla="*/ 8 h 173"/>
                <a:gd name="T88" fmla="*/ 51 w 173"/>
                <a:gd name="T89" fmla="*/ 27 h 173"/>
                <a:gd name="T90" fmla="*/ 39 w 173"/>
                <a:gd name="T91" fmla="*/ 15 h 173"/>
                <a:gd name="T92" fmla="*/ 22 w 173"/>
                <a:gd name="T93" fmla="*/ 30 h 173"/>
                <a:gd name="T94" fmla="*/ 22 w 173"/>
                <a:gd name="T95" fmla="*/ 34 h 173"/>
                <a:gd name="T96" fmla="*/ 68 w 173"/>
                <a:gd name="T97" fmla="*/ 66 h 173"/>
                <a:gd name="T98" fmla="*/ 106 w 173"/>
                <a:gd name="T99" fmla="*/ 108 h 173"/>
                <a:gd name="T100" fmla="*/ 68 w 173"/>
                <a:gd name="T101" fmla="*/ 6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" h="173">
                  <a:moveTo>
                    <a:pt x="31" y="45"/>
                  </a:moveTo>
                  <a:cubicBezTo>
                    <a:pt x="29" y="47"/>
                    <a:pt x="27" y="50"/>
                    <a:pt x="25" y="53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82"/>
                    <a:pt x="17" y="85"/>
                    <a:pt x="17" y="89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4" y="117"/>
                    <a:pt x="25" y="120"/>
                    <a:pt x="27" y="12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7" y="145"/>
                    <a:pt x="50" y="147"/>
                    <a:pt x="53" y="148"/>
                  </a:cubicBezTo>
                  <a:cubicBezTo>
                    <a:pt x="49" y="162"/>
                    <a:pt x="49" y="162"/>
                    <a:pt x="49" y="162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70" y="172"/>
                    <a:pt x="70" y="172"/>
                    <a:pt x="70" y="172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82" y="157"/>
                    <a:pt x="85" y="157"/>
                    <a:pt x="89" y="157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7" y="150"/>
                    <a:pt x="120" y="149"/>
                    <a:pt x="123" y="147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5" y="159"/>
                    <a:pt x="135" y="159"/>
                    <a:pt x="135" y="159"/>
                  </a:cubicBezTo>
                  <a:cubicBezTo>
                    <a:pt x="137" y="158"/>
                    <a:pt x="137" y="158"/>
                    <a:pt x="137" y="158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4" y="142"/>
                    <a:pt x="154" y="142"/>
                    <a:pt x="154" y="142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5" y="127"/>
                    <a:pt x="147" y="124"/>
                    <a:pt x="148" y="121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70" y="100"/>
                    <a:pt x="170" y="100"/>
                    <a:pt x="170" y="100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2"/>
                    <a:pt x="157" y="89"/>
                    <a:pt x="157" y="85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0" y="57"/>
                    <a:pt x="149" y="54"/>
                    <a:pt x="147" y="51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29"/>
                    <a:pt x="124" y="27"/>
                    <a:pt x="121" y="25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2" y="17"/>
                    <a:pt x="89" y="17"/>
                    <a:pt x="85" y="1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7" y="24"/>
                    <a:pt x="54" y="25"/>
                    <a:pt x="51" y="2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lnTo>
                    <a:pt x="31" y="45"/>
                  </a:lnTo>
                  <a:close/>
                  <a:moveTo>
                    <a:pt x="68" y="66"/>
                  </a:moveTo>
                  <a:cubicBezTo>
                    <a:pt x="80" y="56"/>
                    <a:pt x="97" y="57"/>
                    <a:pt x="108" y="68"/>
                  </a:cubicBezTo>
                  <a:cubicBezTo>
                    <a:pt x="118" y="80"/>
                    <a:pt x="117" y="97"/>
                    <a:pt x="106" y="108"/>
                  </a:cubicBezTo>
                  <a:cubicBezTo>
                    <a:pt x="94" y="118"/>
                    <a:pt x="76" y="117"/>
                    <a:pt x="66" y="106"/>
                  </a:cubicBezTo>
                  <a:cubicBezTo>
                    <a:pt x="56" y="94"/>
                    <a:pt x="57" y="76"/>
                    <a:pt x="68" y="66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2504982" y="1512718"/>
              <a:ext cx="257750" cy="257750"/>
            </a:xfrm>
            <a:custGeom>
              <a:avLst/>
              <a:gdLst>
                <a:gd name="T0" fmla="*/ 19 w 135"/>
                <a:gd name="T1" fmla="*/ 41 h 135"/>
                <a:gd name="T2" fmla="*/ 7 w 135"/>
                <a:gd name="T3" fmla="*/ 37 h 135"/>
                <a:gd name="T4" fmla="*/ 1 w 135"/>
                <a:gd name="T5" fmla="*/ 55 h 135"/>
                <a:gd name="T6" fmla="*/ 3 w 135"/>
                <a:gd name="T7" fmla="*/ 57 h 135"/>
                <a:gd name="T8" fmla="*/ 13 w 135"/>
                <a:gd name="T9" fmla="*/ 69 h 135"/>
                <a:gd name="T10" fmla="*/ 0 w 135"/>
                <a:gd name="T11" fmla="*/ 72 h 135"/>
                <a:gd name="T12" fmla="*/ 4 w 135"/>
                <a:gd name="T13" fmla="*/ 89 h 135"/>
                <a:gd name="T14" fmla="*/ 6 w 135"/>
                <a:gd name="T15" fmla="*/ 91 h 135"/>
                <a:gd name="T16" fmla="*/ 21 w 135"/>
                <a:gd name="T17" fmla="*/ 96 h 135"/>
                <a:gd name="T18" fmla="*/ 11 w 135"/>
                <a:gd name="T19" fmla="*/ 105 h 135"/>
                <a:gd name="T20" fmla="*/ 23 w 135"/>
                <a:gd name="T21" fmla="*/ 119 h 135"/>
                <a:gd name="T22" fmla="*/ 26 w 135"/>
                <a:gd name="T23" fmla="*/ 119 h 135"/>
                <a:gd name="T24" fmla="*/ 41 w 135"/>
                <a:gd name="T25" fmla="*/ 116 h 135"/>
                <a:gd name="T26" fmla="*/ 37 w 135"/>
                <a:gd name="T27" fmla="*/ 128 h 135"/>
                <a:gd name="T28" fmla="*/ 55 w 135"/>
                <a:gd name="T29" fmla="*/ 134 h 135"/>
                <a:gd name="T30" fmla="*/ 57 w 135"/>
                <a:gd name="T31" fmla="*/ 133 h 135"/>
                <a:gd name="T32" fmla="*/ 69 w 135"/>
                <a:gd name="T33" fmla="*/ 122 h 135"/>
                <a:gd name="T34" fmla="*/ 72 w 135"/>
                <a:gd name="T35" fmla="*/ 135 h 135"/>
                <a:gd name="T36" fmla="*/ 90 w 135"/>
                <a:gd name="T37" fmla="*/ 131 h 135"/>
                <a:gd name="T38" fmla="*/ 91 w 135"/>
                <a:gd name="T39" fmla="*/ 129 h 135"/>
                <a:gd name="T40" fmla="*/ 96 w 135"/>
                <a:gd name="T41" fmla="*/ 114 h 135"/>
                <a:gd name="T42" fmla="*/ 105 w 135"/>
                <a:gd name="T43" fmla="*/ 124 h 135"/>
                <a:gd name="T44" fmla="*/ 119 w 135"/>
                <a:gd name="T45" fmla="*/ 112 h 135"/>
                <a:gd name="T46" fmla="*/ 119 w 135"/>
                <a:gd name="T47" fmla="*/ 109 h 135"/>
                <a:gd name="T48" fmla="*/ 116 w 135"/>
                <a:gd name="T49" fmla="*/ 94 h 135"/>
                <a:gd name="T50" fmla="*/ 128 w 135"/>
                <a:gd name="T51" fmla="*/ 98 h 135"/>
                <a:gd name="T52" fmla="*/ 134 w 135"/>
                <a:gd name="T53" fmla="*/ 80 h 135"/>
                <a:gd name="T54" fmla="*/ 133 w 135"/>
                <a:gd name="T55" fmla="*/ 78 h 135"/>
                <a:gd name="T56" fmla="*/ 122 w 135"/>
                <a:gd name="T57" fmla="*/ 66 h 135"/>
                <a:gd name="T58" fmla="*/ 135 w 135"/>
                <a:gd name="T59" fmla="*/ 64 h 135"/>
                <a:gd name="T60" fmla="*/ 132 w 135"/>
                <a:gd name="T61" fmla="*/ 46 h 135"/>
                <a:gd name="T62" fmla="*/ 129 w 135"/>
                <a:gd name="T63" fmla="*/ 44 h 135"/>
                <a:gd name="T64" fmla="*/ 114 w 135"/>
                <a:gd name="T65" fmla="*/ 39 h 135"/>
                <a:gd name="T66" fmla="*/ 124 w 135"/>
                <a:gd name="T67" fmla="*/ 30 h 135"/>
                <a:gd name="T68" fmla="*/ 112 w 135"/>
                <a:gd name="T69" fmla="*/ 17 h 135"/>
                <a:gd name="T70" fmla="*/ 109 w 135"/>
                <a:gd name="T71" fmla="*/ 16 h 135"/>
                <a:gd name="T72" fmla="*/ 94 w 135"/>
                <a:gd name="T73" fmla="*/ 19 h 135"/>
                <a:gd name="T74" fmla="*/ 98 w 135"/>
                <a:gd name="T75" fmla="*/ 7 h 135"/>
                <a:gd name="T76" fmla="*/ 81 w 135"/>
                <a:gd name="T77" fmla="*/ 1 h 135"/>
                <a:gd name="T78" fmla="*/ 78 w 135"/>
                <a:gd name="T79" fmla="*/ 2 h 135"/>
                <a:gd name="T80" fmla="*/ 66 w 135"/>
                <a:gd name="T81" fmla="*/ 13 h 135"/>
                <a:gd name="T82" fmla="*/ 64 w 135"/>
                <a:gd name="T83" fmla="*/ 0 h 135"/>
                <a:gd name="T84" fmla="*/ 46 w 135"/>
                <a:gd name="T85" fmla="*/ 4 h 135"/>
                <a:gd name="T86" fmla="*/ 44 w 135"/>
                <a:gd name="T87" fmla="*/ 6 h 135"/>
                <a:gd name="T88" fmla="*/ 39 w 135"/>
                <a:gd name="T89" fmla="*/ 21 h 135"/>
                <a:gd name="T90" fmla="*/ 30 w 135"/>
                <a:gd name="T91" fmla="*/ 11 h 135"/>
                <a:gd name="T92" fmla="*/ 17 w 135"/>
                <a:gd name="T93" fmla="*/ 23 h 135"/>
                <a:gd name="T94" fmla="*/ 16 w 135"/>
                <a:gd name="T95" fmla="*/ 26 h 135"/>
                <a:gd name="T96" fmla="*/ 53 w 135"/>
                <a:gd name="T97" fmla="*/ 51 h 135"/>
                <a:gd name="T98" fmla="*/ 82 w 135"/>
                <a:gd name="T99" fmla="*/ 84 h 135"/>
                <a:gd name="T100" fmla="*/ 53 w 135"/>
                <a:gd name="T101" fmla="*/ 5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5" h="135">
                  <a:moveTo>
                    <a:pt x="24" y="34"/>
                  </a:moveTo>
                  <a:cubicBezTo>
                    <a:pt x="22" y="36"/>
                    <a:pt x="21" y="39"/>
                    <a:pt x="19" y="41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3"/>
                    <a:pt x="13" y="66"/>
                    <a:pt x="13" y="69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8" y="91"/>
                    <a:pt x="19" y="94"/>
                    <a:pt x="21" y="96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7" y="113"/>
                    <a:pt x="39" y="114"/>
                    <a:pt x="41" y="116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3" y="122"/>
                    <a:pt x="66" y="122"/>
                    <a:pt x="69" y="12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91" y="117"/>
                    <a:pt x="94" y="116"/>
                    <a:pt x="96" y="114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3" y="99"/>
                    <a:pt x="114" y="96"/>
                    <a:pt x="116" y="94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3" y="78"/>
                    <a:pt x="133" y="78"/>
                    <a:pt x="133" y="78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72"/>
                    <a:pt x="123" y="69"/>
                    <a:pt x="122" y="66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7" y="44"/>
                    <a:pt x="116" y="41"/>
                    <a:pt x="114" y="39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2"/>
                    <a:pt x="96" y="21"/>
                    <a:pt x="94" y="1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2" y="13"/>
                    <a:pt x="69" y="13"/>
                    <a:pt x="66" y="13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4" y="18"/>
                    <a:pt x="41" y="19"/>
                    <a:pt x="39" y="2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24" y="34"/>
                  </a:lnTo>
                  <a:close/>
                  <a:moveTo>
                    <a:pt x="53" y="51"/>
                  </a:moveTo>
                  <a:cubicBezTo>
                    <a:pt x="62" y="43"/>
                    <a:pt x="76" y="44"/>
                    <a:pt x="84" y="53"/>
                  </a:cubicBezTo>
                  <a:cubicBezTo>
                    <a:pt x="92" y="62"/>
                    <a:pt x="91" y="76"/>
                    <a:pt x="82" y="84"/>
                  </a:cubicBezTo>
                  <a:cubicBezTo>
                    <a:pt x="73" y="92"/>
                    <a:pt x="59" y="91"/>
                    <a:pt x="51" y="82"/>
                  </a:cubicBezTo>
                  <a:cubicBezTo>
                    <a:pt x="43" y="73"/>
                    <a:pt x="44" y="59"/>
                    <a:pt x="53" y="51"/>
                  </a:cubicBezTo>
                  <a:close/>
                </a:path>
              </a:pathLst>
            </a:custGeom>
            <a:solidFill>
              <a:srgbClr val="AE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2467006" y="4360089"/>
              <a:ext cx="382181" cy="382181"/>
            </a:xfrm>
            <a:custGeom>
              <a:avLst/>
              <a:gdLst>
                <a:gd name="T0" fmla="*/ 29 w 200"/>
                <a:gd name="T1" fmla="*/ 61 h 200"/>
                <a:gd name="T2" fmla="*/ 11 w 200"/>
                <a:gd name="T3" fmla="*/ 55 h 200"/>
                <a:gd name="T4" fmla="*/ 3 w 200"/>
                <a:gd name="T5" fmla="*/ 81 h 200"/>
                <a:gd name="T6" fmla="*/ 4 w 200"/>
                <a:gd name="T7" fmla="*/ 85 h 200"/>
                <a:gd name="T8" fmla="*/ 19 w 200"/>
                <a:gd name="T9" fmla="*/ 102 h 200"/>
                <a:gd name="T10" fmla="*/ 0 w 200"/>
                <a:gd name="T11" fmla="*/ 106 h 200"/>
                <a:gd name="T12" fmla="*/ 6 w 200"/>
                <a:gd name="T13" fmla="*/ 132 h 200"/>
                <a:gd name="T14" fmla="*/ 10 w 200"/>
                <a:gd name="T15" fmla="*/ 135 h 200"/>
                <a:gd name="T16" fmla="*/ 31 w 200"/>
                <a:gd name="T17" fmla="*/ 142 h 200"/>
                <a:gd name="T18" fmla="*/ 17 w 200"/>
                <a:gd name="T19" fmla="*/ 155 h 200"/>
                <a:gd name="T20" fmla="*/ 35 w 200"/>
                <a:gd name="T21" fmla="*/ 175 h 200"/>
                <a:gd name="T22" fmla="*/ 39 w 200"/>
                <a:gd name="T23" fmla="*/ 175 h 200"/>
                <a:gd name="T24" fmla="*/ 61 w 200"/>
                <a:gd name="T25" fmla="*/ 171 h 200"/>
                <a:gd name="T26" fmla="*/ 55 w 200"/>
                <a:gd name="T27" fmla="*/ 189 h 200"/>
                <a:gd name="T28" fmla="*/ 81 w 200"/>
                <a:gd name="T29" fmla="*/ 197 h 200"/>
                <a:gd name="T30" fmla="*/ 85 w 200"/>
                <a:gd name="T31" fmla="*/ 195 h 200"/>
                <a:gd name="T32" fmla="*/ 102 w 200"/>
                <a:gd name="T33" fmla="*/ 181 h 200"/>
                <a:gd name="T34" fmla="*/ 106 w 200"/>
                <a:gd name="T35" fmla="*/ 200 h 200"/>
                <a:gd name="T36" fmla="*/ 132 w 200"/>
                <a:gd name="T37" fmla="*/ 194 h 200"/>
                <a:gd name="T38" fmla="*/ 135 w 200"/>
                <a:gd name="T39" fmla="*/ 190 h 200"/>
                <a:gd name="T40" fmla="*/ 142 w 200"/>
                <a:gd name="T41" fmla="*/ 169 h 200"/>
                <a:gd name="T42" fmla="*/ 155 w 200"/>
                <a:gd name="T43" fmla="*/ 183 h 200"/>
                <a:gd name="T44" fmla="*/ 175 w 200"/>
                <a:gd name="T45" fmla="*/ 165 h 200"/>
                <a:gd name="T46" fmla="*/ 175 w 200"/>
                <a:gd name="T47" fmla="*/ 161 h 200"/>
                <a:gd name="T48" fmla="*/ 171 w 200"/>
                <a:gd name="T49" fmla="*/ 139 h 200"/>
                <a:gd name="T50" fmla="*/ 189 w 200"/>
                <a:gd name="T51" fmla="*/ 145 h 200"/>
                <a:gd name="T52" fmla="*/ 197 w 200"/>
                <a:gd name="T53" fmla="*/ 119 h 200"/>
                <a:gd name="T54" fmla="*/ 195 w 200"/>
                <a:gd name="T55" fmla="*/ 115 h 200"/>
                <a:gd name="T56" fmla="*/ 181 w 200"/>
                <a:gd name="T57" fmla="*/ 98 h 200"/>
                <a:gd name="T58" fmla="*/ 200 w 200"/>
                <a:gd name="T59" fmla="*/ 94 h 200"/>
                <a:gd name="T60" fmla="*/ 194 w 200"/>
                <a:gd name="T61" fmla="*/ 68 h 200"/>
                <a:gd name="T62" fmla="*/ 190 w 200"/>
                <a:gd name="T63" fmla="*/ 65 h 200"/>
                <a:gd name="T64" fmla="*/ 169 w 200"/>
                <a:gd name="T65" fmla="*/ 58 h 200"/>
                <a:gd name="T66" fmla="*/ 183 w 200"/>
                <a:gd name="T67" fmla="*/ 45 h 200"/>
                <a:gd name="T68" fmla="*/ 165 w 200"/>
                <a:gd name="T69" fmla="*/ 25 h 200"/>
                <a:gd name="T70" fmla="*/ 161 w 200"/>
                <a:gd name="T71" fmla="*/ 25 h 200"/>
                <a:gd name="T72" fmla="*/ 139 w 200"/>
                <a:gd name="T73" fmla="*/ 29 h 200"/>
                <a:gd name="T74" fmla="*/ 145 w 200"/>
                <a:gd name="T75" fmla="*/ 11 h 200"/>
                <a:gd name="T76" fmla="*/ 119 w 200"/>
                <a:gd name="T77" fmla="*/ 3 h 200"/>
                <a:gd name="T78" fmla="*/ 115 w 200"/>
                <a:gd name="T79" fmla="*/ 4 h 200"/>
                <a:gd name="T80" fmla="*/ 98 w 200"/>
                <a:gd name="T81" fmla="*/ 19 h 200"/>
                <a:gd name="T82" fmla="*/ 94 w 200"/>
                <a:gd name="T83" fmla="*/ 0 h 200"/>
                <a:gd name="T84" fmla="*/ 68 w 200"/>
                <a:gd name="T85" fmla="*/ 6 h 200"/>
                <a:gd name="T86" fmla="*/ 65 w 200"/>
                <a:gd name="T87" fmla="*/ 10 h 200"/>
                <a:gd name="T88" fmla="*/ 58 w 200"/>
                <a:gd name="T89" fmla="*/ 31 h 200"/>
                <a:gd name="T90" fmla="*/ 45 w 200"/>
                <a:gd name="T91" fmla="*/ 17 h 200"/>
                <a:gd name="T92" fmla="*/ 25 w 200"/>
                <a:gd name="T93" fmla="*/ 35 h 200"/>
                <a:gd name="T94" fmla="*/ 25 w 200"/>
                <a:gd name="T95" fmla="*/ 39 h 200"/>
                <a:gd name="T96" fmla="*/ 78 w 200"/>
                <a:gd name="T97" fmla="*/ 76 h 200"/>
                <a:gd name="T98" fmla="*/ 122 w 200"/>
                <a:gd name="T99" fmla="*/ 124 h 200"/>
                <a:gd name="T100" fmla="*/ 78 w 200"/>
                <a:gd name="T101" fmla="*/ 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00">
                  <a:moveTo>
                    <a:pt x="36" y="51"/>
                  </a:moveTo>
                  <a:cubicBezTo>
                    <a:pt x="33" y="54"/>
                    <a:pt x="31" y="58"/>
                    <a:pt x="29" y="61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9" y="94"/>
                    <a:pt x="19" y="98"/>
                    <a:pt x="19" y="102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7" y="135"/>
                    <a:pt x="29" y="138"/>
                    <a:pt x="31" y="14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4" y="167"/>
                    <a:pt x="58" y="169"/>
                    <a:pt x="61" y="171"/>
                  </a:cubicBezTo>
                  <a:cubicBezTo>
                    <a:pt x="56" y="186"/>
                    <a:pt x="56" y="186"/>
                    <a:pt x="56" y="186"/>
                  </a:cubicBezTo>
                  <a:cubicBezTo>
                    <a:pt x="55" y="189"/>
                    <a:pt x="55" y="189"/>
                    <a:pt x="55" y="189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81" y="197"/>
                    <a:pt x="81" y="197"/>
                    <a:pt x="81" y="197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5" y="195"/>
                    <a:pt x="85" y="195"/>
                    <a:pt x="85" y="195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94" y="180"/>
                    <a:pt x="98" y="181"/>
                    <a:pt x="102" y="181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6" y="200"/>
                    <a:pt x="106" y="200"/>
                    <a:pt x="106" y="200"/>
                  </a:cubicBezTo>
                  <a:cubicBezTo>
                    <a:pt x="109" y="199"/>
                    <a:pt x="109" y="199"/>
                    <a:pt x="109" y="199"/>
                  </a:cubicBezTo>
                  <a:cubicBezTo>
                    <a:pt x="132" y="194"/>
                    <a:pt x="132" y="194"/>
                    <a:pt x="132" y="194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35" y="190"/>
                    <a:pt x="135" y="190"/>
                    <a:pt x="135" y="190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5" y="173"/>
                    <a:pt x="138" y="171"/>
                    <a:pt x="142" y="169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57" y="181"/>
                    <a:pt x="157" y="181"/>
                    <a:pt x="157" y="181"/>
                  </a:cubicBezTo>
                  <a:cubicBezTo>
                    <a:pt x="175" y="165"/>
                    <a:pt x="175" y="165"/>
                    <a:pt x="175" y="165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64" y="149"/>
                    <a:pt x="164" y="149"/>
                    <a:pt x="164" y="149"/>
                  </a:cubicBezTo>
                  <a:cubicBezTo>
                    <a:pt x="167" y="146"/>
                    <a:pt x="169" y="142"/>
                    <a:pt x="171" y="139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6"/>
                    <a:pt x="198" y="116"/>
                    <a:pt x="198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80" y="110"/>
                    <a:pt x="180" y="110"/>
                    <a:pt x="180" y="110"/>
                  </a:cubicBezTo>
                  <a:cubicBezTo>
                    <a:pt x="180" y="106"/>
                    <a:pt x="181" y="102"/>
                    <a:pt x="181" y="98"/>
                  </a:cubicBezTo>
                  <a:cubicBezTo>
                    <a:pt x="197" y="95"/>
                    <a:pt x="197" y="95"/>
                    <a:pt x="197" y="95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3" y="65"/>
                    <a:pt x="171" y="62"/>
                    <a:pt x="169" y="58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45" y="33"/>
                    <a:pt x="142" y="31"/>
                    <a:pt x="139" y="29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19"/>
                    <a:pt x="102" y="19"/>
                    <a:pt x="98" y="19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5" y="27"/>
                    <a:pt x="62" y="29"/>
                    <a:pt x="58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36" y="51"/>
                  </a:lnTo>
                  <a:close/>
                  <a:moveTo>
                    <a:pt x="78" y="76"/>
                  </a:moveTo>
                  <a:cubicBezTo>
                    <a:pt x="92" y="64"/>
                    <a:pt x="112" y="65"/>
                    <a:pt x="124" y="78"/>
                  </a:cubicBezTo>
                  <a:cubicBezTo>
                    <a:pt x="136" y="92"/>
                    <a:pt x="135" y="112"/>
                    <a:pt x="122" y="124"/>
                  </a:cubicBezTo>
                  <a:cubicBezTo>
                    <a:pt x="108" y="136"/>
                    <a:pt x="88" y="135"/>
                    <a:pt x="76" y="122"/>
                  </a:cubicBezTo>
                  <a:cubicBezTo>
                    <a:pt x="64" y="108"/>
                    <a:pt x="65" y="88"/>
                    <a:pt x="78" y="76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999986" y="3692686"/>
              <a:ext cx="380565" cy="380565"/>
            </a:xfrm>
            <a:custGeom>
              <a:avLst/>
              <a:gdLst>
                <a:gd name="T0" fmla="*/ 29 w 199"/>
                <a:gd name="T1" fmla="*/ 61 h 199"/>
                <a:gd name="T2" fmla="*/ 11 w 199"/>
                <a:gd name="T3" fmla="*/ 55 h 199"/>
                <a:gd name="T4" fmla="*/ 2 w 199"/>
                <a:gd name="T5" fmla="*/ 80 h 199"/>
                <a:gd name="T6" fmla="*/ 4 w 199"/>
                <a:gd name="T7" fmla="*/ 84 h 199"/>
                <a:gd name="T8" fmla="*/ 19 w 199"/>
                <a:gd name="T9" fmla="*/ 101 h 199"/>
                <a:gd name="T10" fmla="*/ 0 w 199"/>
                <a:gd name="T11" fmla="*/ 105 h 199"/>
                <a:gd name="T12" fmla="*/ 6 w 199"/>
                <a:gd name="T13" fmla="*/ 132 h 199"/>
                <a:gd name="T14" fmla="*/ 10 w 199"/>
                <a:gd name="T15" fmla="*/ 134 h 199"/>
                <a:gd name="T16" fmla="*/ 31 w 199"/>
                <a:gd name="T17" fmla="*/ 141 h 199"/>
                <a:gd name="T18" fmla="*/ 17 w 199"/>
                <a:gd name="T19" fmla="*/ 154 h 199"/>
                <a:gd name="T20" fmla="*/ 35 w 199"/>
                <a:gd name="T21" fmla="*/ 174 h 199"/>
                <a:gd name="T22" fmla="*/ 39 w 199"/>
                <a:gd name="T23" fmla="*/ 175 h 199"/>
                <a:gd name="T24" fmla="*/ 61 w 199"/>
                <a:gd name="T25" fmla="*/ 170 h 199"/>
                <a:gd name="T26" fmla="*/ 55 w 199"/>
                <a:gd name="T27" fmla="*/ 189 h 199"/>
                <a:gd name="T28" fmla="*/ 81 w 199"/>
                <a:gd name="T29" fmla="*/ 197 h 199"/>
                <a:gd name="T30" fmla="*/ 85 w 199"/>
                <a:gd name="T31" fmla="*/ 195 h 199"/>
                <a:gd name="T32" fmla="*/ 102 w 199"/>
                <a:gd name="T33" fmla="*/ 180 h 199"/>
                <a:gd name="T34" fmla="*/ 106 w 199"/>
                <a:gd name="T35" fmla="*/ 199 h 199"/>
                <a:gd name="T36" fmla="*/ 132 w 199"/>
                <a:gd name="T37" fmla="*/ 193 h 199"/>
                <a:gd name="T38" fmla="*/ 134 w 199"/>
                <a:gd name="T39" fmla="*/ 190 h 199"/>
                <a:gd name="T40" fmla="*/ 142 w 199"/>
                <a:gd name="T41" fmla="*/ 168 h 199"/>
                <a:gd name="T42" fmla="*/ 155 w 199"/>
                <a:gd name="T43" fmla="*/ 183 h 199"/>
                <a:gd name="T44" fmla="*/ 175 w 199"/>
                <a:gd name="T45" fmla="*/ 165 h 199"/>
                <a:gd name="T46" fmla="*/ 175 w 199"/>
                <a:gd name="T47" fmla="*/ 160 h 199"/>
                <a:gd name="T48" fmla="*/ 171 w 199"/>
                <a:gd name="T49" fmla="*/ 138 h 199"/>
                <a:gd name="T50" fmla="*/ 189 w 199"/>
                <a:gd name="T51" fmla="*/ 144 h 199"/>
                <a:gd name="T52" fmla="*/ 197 w 199"/>
                <a:gd name="T53" fmla="*/ 119 h 199"/>
                <a:gd name="T54" fmla="*/ 195 w 199"/>
                <a:gd name="T55" fmla="*/ 115 h 199"/>
                <a:gd name="T56" fmla="*/ 181 w 199"/>
                <a:gd name="T57" fmla="*/ 98 h 199"/>
                <a:gd name="T58" fmla="*/ 199 w 199"/>
                <a:gd name="T59" fmla="*/ 94 h 199"/>
                <a:gd name="T60" fmla="*/ 194 w 199"/>
                <a:gd name="T61" fmla="*/ 67 h 199"/>
                <a:gd name="T62" fmla="*/ 190 w 199"/>
                <a:gd name="T63" fmla="*/ 65 h 199"/>
                <a:gd name="T64" fmla="*/ 169 w 199"/>
                <a:gd name="T65" fmla="*/ 58 h 199"/>
                <a:gd name="T66" fmla="*/ 183 w 199"/>
                <a:gd name="T67" fmla="*/ 45 h 199"/>
                <a:gd name="T68" fmla="*/ 165 w 199"/>
                <a:gd name="T69" fmla="*/ 25 h 199"/>
                <a:gd name="T70" fmla="*/ 161 w 199"/>
                <a:gd name="T71" fmla="*/ 24 h 199"/>
                <a:gd name="T72" fmla="*/ 139 w 199"/>
                <a:gd name="T73" fmla="*/ 29 h 199"/>
                <a:gd name="T74" fmla="*/ 145 w 199"/>
                <a:gd name="T75" fmla="*/ 10 h 199"/>
                <a:gd name="T76" fmla="*/ 119 w 199"/>
                <a:gd name="T77" fmla="*/ 2 h 199"/>
                <a:gd name="T78" fmla="*/ 115 w 199"/>
                <a:gd name="T79" fmla="*/ 4 h 199"/>
                <a:gd name="T80" fmla="*/ 98 w 199"/>
                <a:gd name="T81" fmla="*/ 19 h 199"/>
                <a:gd name="T82" fmla="*/ 94 w 199"/>
                <a:gd name="T83" fmla="*/ 0 h 199"/>
                <a:gd name="T84" fmla="*/ 68 w 199"/>
                <a:gd name="T85" fmla="*/ 6 h 199"/>
                <a:gd name="T86" fmla="*/ 65 w 199"/>
                <a:gd name="T87" fmla="*/ 9 h 199"/>
                <a:gd name="T88" fmla="*/ 58 w 199"/>
                <a:gd name="T89" fmla="*/ 31 h 199"/>
                <a:gd name="T90" fmla="*/ 45 w 199"/>
                <a:gd name="T91" fmla="*/ 16 h 199"/>
                <a:gd name="T92" fmla="*/ 25 w 199"/>
                <a:gd name="T93" fmla="*/ 34 h 199"/>
                <a:gd name="T94" fmla="*/ 25 w 199"/>
                <a:gd name="T95" fmla="*/ 39 h 199"/>
                <a:gd name="T96" fmla="*/ 78 w 199"/>
                <a:gd name="T97" fmla="*/ 75 h 199"/>
                <a:gd name="T98" fmla="*/ 122 w 199"/>
                <a:gd name="T99" fmla="*/ 124 h 199"/>
                <a:gd name="T100" fmla="*/ 78 w 199"/>
                <a:gd name="T101" fmla="*/ 7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9" h="199">
                  <a:moveTo>
                    <a:pt x="36" y="51"/>
                  </a:moveTo>
                  <a:cubicBezTo>
                    <a:pt x="33" y="54"/>
                    <a:pt x="31" y="57"/>
                    <a:pt x="29" y="61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93"/>
                    <a:pt x="19" y="97"/>
                    <a:pt x="19" y="101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7" y="134"/>
                    <a:pt x="29" y="138"/>
                    <a:pt x="31" y="141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35" y="174"/>
                    <a:pt x="35" y="174"/>
                    <a:pt x="35" y="174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4" y="166"/>
                    <a:pt x="58" y="168"/>
                    <a:pt x="61" y="170"/>
                  </a:cubicBezTo>
                  <a:cubicBezTo>
                    <a:pt x="56" y="186"/>
                    <a:pt x="56" y="186"/>
                    <a:pt x="56" y="186"/>
                  </a:cubicBezTo>
                  <a:cubicBezTo>
                    <a:pt x="55" y="189"/>
                    <a:pt x="55" y="189"/>
                    <a:pt x="55" y="189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81" y="197"/>
                    <a:pt x="81" y="197"/>
                    <a:pt x="81" y="197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5" y="195"/>
                    <a:pt x="85" y="195"/>
                    <a:pt x="85" y="195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94" y="180"/>
                    <a:pt x="98" y="180"/>
                    <a:pt x="102" y="180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09" y="198"/>
                    <a:pt x="109" y="198"/>
                    <a:pt x="109" y="198"/>
                  </a:cubicBezTo>
                  <a:cubicBezTo>
                    <a:pt x="132" y="193"/>
                    <a:pt x="132" y="193"/>
                    <a:pt x="132" y="193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5" y="172"/>
                    <a:pt x="138" y="170"/>
                    <a:pt x="142" y="168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57" y="181"/>
                    <a:pt x="157" y="181"/>
                    <a:pt x="157" y="181"/>
                  </a:cubicBezTo>
                  <a:cubicBezTo>
                    <a:pt x="175" y="165"/>
                    <a:pt x="175" y="165"/>
                    <a:pt x="175" y="165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64" y="148"/>
                    <a:pt x="164" y="148"/>
                    <a:pt x="164" y="148"/>
                  </a:cubicBezTo>
                  <a:cubicBezTo>
                    <a:pt x="166" y="145"/>
                    <a:pt x="169" y="142"/>
                    <a:pt x="171" y="138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89" y="144"/>
                    <a:pt x="189" y="144"/>
                    <a:pt x="189" y="144"/>
                  </a:cubicBezTo>
                  <a:cubicBezTo>
                    <a:pt x="190" y="141"/>
                    <a:pt x="190" y="141"/>
                    <a:pt x="190" y="141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6"/>
                    <a:pt x="198" y="116"/>
                    <a:pt x="198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80" y="110"/>
                    <a:pt x="180" y="110"/>
                    <a:pt x="180" y="110"/>
                  </a:cubicBezTo>
                  <a:cubicBezTo>
                    <a:pt x="180" y="106"/>
                    <a:pt x="181" y="102"/>
                    <a:pt x="181" y="98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199" y="94"/>
                    <a:pt x="199" y="94"/>
                    <a:pt x="199" y="94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5"/>
                    <a:pt x="171" y="61"/>
                    <a:pt x="169" y="58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5" y="33"/>
                    <a:pt x="142" y="31"/>
                    <a:pt x="139" y="29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19"/>
                    <a:pt x="102" y="19"/>
                    <a:pt x="98" y="19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5" y="27"/>
                    <a:pt x="61" y="29"/>
                    <a:pt x="58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36" y="51"/>
                  </a:lnTo>
                  <a:close/>
                  <a:moveTo>
                    <a:pt x="78" y="75"/>
                  </a:moveTo>
                  <a:cubicBezTo>
                    <a:pt x="91" y="63"/>
                    <a:pt x="112" y="65"/>
                    <a:pt x="124" y="78"/>
                  </a:cubicBezTo>
                  <a:cubicBezTo>
                    <a:pt x="136" y="91"/>
                    <a:pt x="135" y="112"/>
                    <a:pt x="122" y="124"/>
                  </a:cubicBezTo>
                  <a:cubicBezTo>
                    <a:pt x="108" y="136"/>
                    <a:pt x="88" y="134"/>
                    <a:pt x="76" y="121"/>
                  </a:cubicBezTo>
                  <a:cubicBezTo>
                    <a:pt x="64" y="108"/>
                    <a:pt x="65" y="87"/>
                    <a:pt x="78" y="75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2250464" y="3194153"/>
              <a:ext cx="380565" cy="380565"/>
            </a:xfrm>
            <a:custGeom>
              <a:avLst/>
              <a:gdLst>
                <a:gd name="T0" fmla="*/ 29 w 199"/>
                <a:gd name="T1" fmla="*/ 61 h 199"/>
                <a:gd name="T2" fmla="*/ 10 w 199"/>
                <a:gd name="T3" fmla="*/ 55 h 199"/>
                <a:gd name="T4" fmla="*/ 2 w 199"/>
                <a:gd name="T5" fmla="*/ 81 h 199"/>
                <a:gd name="T6" fmla="*/ 4 w 199"/>
                <a:gd name="T7" fmla="*/ 84 h 199"/>
                <a:gd name="T8" fmla="*/ 19 w 199"/>
                <a:gd name="T9" fmla="*/ 101 h 199"/>
                <a:gd name="T10" fmla="*/ 0 w 199"/>
                <a:gd name="T11" fmla="*/ 105 h 199"/>
                <a:gd name="T12" fmla="*/ 6 w 199"/>
                <a:gd name="T13" fmla="*/ 132 h 199"/>
                <a:gd name="T14" fmla="*/ 9 w 199"/>
                <a:gd name="T15" fmla="*/ 134 h 199"/>
                <a:gd name="T16" fmla="*/ 31 w 199"/>
                <a:gd name="T17" fmla="*/ 141 h 199"/>
                <a:gd name="T18" fmla="*/ 16 w 199"/>
                <a:gd name="T19" fmla="*/ 154 h 199"/>
                <a:gd name="T20" fmla="*/ 34 w 199"/>
                <a:gd name="T21" fmla="*/ 174 h 199"/>
                <a:gd name="T22" fmla="*/ 39 w 199"/>
                <a:gd name="T23" fmla="*/ 175 h 199"/>
                <a:gd name="T24" fmla="*/ 61 w 199"/>
                <a:gd name="T25" fmla="*/ 170 h 199"/>
                <a:gd name="T26" fmla="*/ 55 w 199"/>
                <a:gd name="T27" fmla="*/ 189 h 199"/>
                <a:gd name="T28" fmla="*/ 81 w 199"/>
                <a:gd name="T29" fmla="*/ 197 h 199"/>
                <a:gd name="T30" fmla="*/ 84 w 199"/>
                <a:gd name="T31" fmla="*/ 195 h 199"/>
                <a:gd name="T32" fmla="*/ 101 w 199"/>
                <a:gd name="T33" fmla="*/ 180 h 199"/>
                <a:gd name="T34" fmla="*/ 105 w 199"/>
                <a:gd name="T35" fmla="*/ 199 h 199"/>
                <a:gd name="T36" fmla="*/ 132 w 199"/>
                <a:gd name="T37" fmla="*/ 193 h 199"/>
                <a:gd name="T38" fmla="*/ 134 w 199"/>
                <a:gd name="T39" fmla="*/ 190 h 199"/>
                <a:gd name="T40" fmla="*/ 141 w 199"/>
                <a:gd name="T41" fmla="*/ 168 h 199"/>
                <a:gd name="T42" fmla="*/ 154 w 199"/>
                <a:gd name="T43" fmla="*/ 183 h 199"/>
                <a:gd name="T44" fmla="*/ 174 w 199"/>
                <a:gd name="T45" fmla="*/ 165 h 199"/>
                <a:gd name="T46" fmla="*/ 175 w 199"/>
                <a:gd name="T47" fmla="*/ 160 h 199"/>
                <a:gd name="T48" fmla="*/ 170 w 199"/>
                <a:gd name="T49" fmla="*/ 138 h 199"/>
                <a:gd name="T50" fmla="*/ 189 w 199"/>
                <a:gd name="T51" fmla="*/ 144 h 199"/>
                <a:gd name="T52" fmla="*/ 197 w 199"/>
                <a:gd name="T53" fmla="*/ 119 h 199"/>
                <a:gd name="T54" fmla="*/ 195 w 199"/>
                <a:gd name="T55" fmla="*/ 115 h 199"/>
                <a:gd name="T56" fmla="*/ 180 w 199"/>
                <a:gd name="T57" fmla="*/ 98 h 199"/>
                <a:gd name="T58" fmla="*/ 199 w 199"/>
                <a:gd name="T59" fmla="*/ 94 h 199"/>
                <a:gd name="T60" fmla="*/ 194 w 199"/>
                <a:gd name="T61" fmla="*/ 67 h 199"/>
                <a:gd name="T62" fmla="*/ 190 w 199"/>
                <a:gd name="T63" fmla="*/ 65 h 199"/>
                <a:gd name="T64" fmla="*/ 168 w 199"/>
                <a:gd name="T65" fmla="*/ 58 h 199"/>
                <a:gd name="T66" fmla="*/ 183 w 199"/>
                <a:gd name="T67" fmla="*/ 45 h 199"/>
                <a:gd name="T68" fmla="*/ 165 w 199"/>
                <a:gd name="T69" fmla="*/ 25 h 199"/>
                <a:gd name="T70" fmla="*/ 161 w 199"/>
                <a:gd name="T71" fmla="*/ 24 h 199"/>
                <a:gd name="T72" fmla="*/ 138 w 199"/>
                <a:gd name="T73" fmla="*/ 29 h 199"/>
                <a:gd name="T74" fmla="*/ 144 w 199"/>
                <a:gd name="T75" fmla="*/ 10 h 199"/>
                <a:gd name="T76" fmla="*/ 119 w 199"/>
                <a:gd name="T77" fmla="*/ 2 h 199"/>
                <a:gd name="T78" fmla="*/ 115 w 199"/>
                <a:gd name="T79" fmla="*/ 4 h 199"/>
                <a:gd name="T80" fmla="*/ 98 w 199"/>
                <a:gd name="T81" fmla="*/ 19 h 199"/>
                <a:gd name="T82" fmla="*/ 94 w 199"/>
                <a:gd name="T83" fmla="*/ 0 h 199"/>
                <a:gd name="T84" fmla="*/ 67 w 199"/>
                <a:gd name="T85" fmla="*/ 6 h 199"/>
                <a:gd name="T86" fmla="*/ 65 w 199"/>
                <a:gd name="T87" fmla="*/ 9 h 199"/>
                <a:gd name="T88" fmla="*/ 58 w 199"/>
                <a:gd name="T89" fmla="*/ 31 h 199"/>
                <a:gd name="T90" fmla="*/ 45 w 199"/>
                <a:gd name="T91" fmla="*/ 16 h 199"/>
                <a:gd name="T92" fmla="*/ 25 w 199"/>
                <a:gd name="T93" fmla="*/ 34 h 199"/>
                <a:gd name="T94" fmla="*/ 25 w 199"/>
                <a:gd name="T95" fmla="*/ 39 h 199"/>
                <a:gd name="T96" fmla="*/ 78 w 199"/>
                <a:gd name="T97" fmla="*/ 75 h 199"/>
                <a:gd name="T98" fmla="*/ 121 w 199"/>
                <a:gd name="T99" fmla="*/ 124 h 199"/>
                <a:gd name="T100" fmla="*/ 78 w 199"/>
                <a:gd name="T101" fmla="*/ 7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9" h="199">
                  <a:moveTo>
                    <a:pt x="35" y="51"/>
                  </a:moveTo>
                  <a:cubicBezTo>
                    <a:pt x="33" y="54"/>
                    <a:pt x="31" y="57"/>
                    <a:pt x="29" y="61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93"/>
                    <a:pt x="19" y="97"/>
                    <a:pt x="19" y="101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7" y="134"/>
                    <a:pt x="29" y="138"/>
                    <a:pt x="31" y="141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4" y="166"/>
                    <a:pt x="57" y="168"/>
                    <a:pt x="61" y="170"/>
                  </a:cubicBezTo>
                  <a:cubicBezTo>
                    <a:pt x="56" y="186"/>
                    <a:pt x="56" y="186"/>
                    <a:pt x="56" y="186"/>
                  </a:cubicBezTo>
                  <a:cubicBezTo>
                    <a:pt x="55" y="189"/>
                    <a:pt x="55" y="189"/>
                    <a:pt x="55" y="189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81" y="197"/>
                    <a:pt x="81" y="197"/>
                    <a:pt x="81" y="197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84" y="195"/>
                    <a:pt x="84" y="195"/>
                    <a:pt x="84" y="195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93" y="180"/>
                    <a:pt x="97" y="180"/>
                    <a:pt x="101" y="180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32" y="193"/>
                    <a:pt x="132" y="193"/>
                    <a:pt x="132" y="193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4" y="172"/>
                    <a:pt x="138" y="171"/>
                    <a:pt x="141" y="168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57" y="181"/>
                    <a:pt x="157" y="181"/>
                    <a:pt x="157" y="181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64" y="148"/>
                    <a:pt x="164" y="148"/>
                    <a:pt x="164" y="148"/>
                  </a:cubicBezTo>
                  <a:cubicBezTo>
                    <a:pt x="166" y="145"/>
                    <a:pt x="168" y="142"/>
                    <a:pt x="170" y="138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89" y="144"/>
                    <a:pt x="189" y="144"/>
                    <a:pt x="189" y="144"/>
                  </a:cubicBezTo>
                  <a:cubicBezTo>
                    <a:pt x="190" y="141"/>
                    <a:pt x="190" y="141"/>
                    <a:pt x="190" y="141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6"/>
                    <a:pt x="198" y="116"/>
                    <a:pt x="198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80" y="110"/>
                    <a:pt x="180" y="110"/>
                    <a:pt x="180" y="110"/>
                  </a:cubicBezTo>
                  <a:cubicBezTo>
                    <a:pt x="180" y="106"/>
                    <a:pt x="180" y="102"/>
                    <a:pt x="180" y="98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199" y="94"/>
                    <a:pt x="199" y="94"/>
                    <a:pt x="199" y="94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2" y="65"/>
                    <a:pt x="171" y="61"/>
                    <a:pt x="168" y="58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3"/>
                    <a:pt x="142" y="31"/>
                    <a:pt x="138" y="29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19"/>
                    <a:pt x="102" y="19"/>
                    <a:pt x="98" y="1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5" y="27"/>
                    <a:pt x="61" y="29"/>
                    <a:pt x="58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35" y="51"/>
                  </a:lnTo>
                  <a:close/>
                  <a:moveTo>
                    <a:pt x="78" y="75"/>
                  </a:moveTo>
                  <a:cubicBezTo>
                    <a:pt x="91" y="64"/>
                    <a:pt x="112" y="65"/>
                    <a:pt x="124" y="78"/>
                  </a:cubicBezTo>
                  <a:cubicBezTo>
                    <a:pt x="136" y="91"/>
                    <a:pt x="135" y="112"/>
                    <a:pt x="121" y="124"/>
                  </a:cubicBezTo>
                  <a:cubicBezTo>
                    <a:pt x="108" y="136"/>
                    <a:pt x="88" y="135"/>
                    <a:pt x="76" y="121"/>
                  </a:cubicBezTo>
                  <a:cubicBezTo>
                    <a:pt x="64" y="108"/>
                    <a:pt x="65" y="87"/>
                    <a:pt x="78" y="75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3497198" y="3072146"/>
              <a:ext cx="242398" cy="244014"/>
            </a:xfrm>
            <a:custGeom>
              <a:avLst/>
              <a:gdLst>
                <a:gd name="T0" fmla="*/ 18 w 127"/>
                <a:gd name="T1" fmla="*/ 39 h 128"/>
                <a:gd name="T2" fmla="*/ 7 w 127"/>
                <a:gd name="T3" fmla="*/ 35 h 128"/>
                <a:gd name="T4" fmla="*/ 1 w 127"/>
                <a:gd name="T5" fmla="*/ 52 h 128"/>
                <a:gd name="T6" fmla="*/ 3 w 127"/>
                <a:gd name="T7" fmla="*/ 54 h 128"/>
                <a:gd name="T8" fmla="*/ 12 w 127"/>
                <a:gd name="T9" fmla="*/ 65 h 128"/>
                <a:gd name="T10" fmla="*/ 0 w 127"/>
                <a:gd name="T11" fmla="*/ 68 h 128"/>
                <a:gd name="T12" fmla="*/ 4 w 127"/>
                <a:gd name="T13" fmla="*/ 85 h 128"/>
                <a:gd name="T14" fmla="*/ 6 w 127"/>
                <a:gd name="T15" fmla="*/ 86 h 128"/>
                <a:gd name="T16" fmla="*/ 20 w 127"/>
                <a:gd name="T17" fmla="*/ 91 h 128"/>
                <a:gd name="T18" fmla="*/ 10 w 127"/>
                <a:gd name="T19" fmla="*/ 99 h 128"/>
                <a:gd name="T20" fmla="*/ 22 w 127"/>
                <a:gd name="T21" fmla="*/ 112 h 128"/>
                <a:gd name="T22" fmla="*/ 25 w 127"/>
                <a:gd name="T23" fmla="*/ 112 h 128"/>
                <a:gd name="T24" fmla="*/ 39 w 127"/>
                <a:gd name="T25" fmla="*/ 109 h 128"/>
                <a:gd name="T26" fmla="*/ 35 w 127"/>
                <a:gd name="T27" fmla="*/ 121 h 128"/>
                <a:gd name="T28" fmla="*/ 51 w 127"/>
                <a:gd name="T29" fmla="*/ 126 h 128"/>
                <a:gd name="T30" fmla="*/ 54 w 127"/>
                <a:gd name="T31" fmla="*/ 125 h 128"/>
                <a:gd name="T32" fmla="*/ 65 w 127"/>
                <a:gd name="T33" fmla="*/ 116 h 128"/>
                <a:gd name="T34" fmla="*/ 67 w 127"/>
                <a:gd name="T35" fmla="*/ 128 h 128"/>
                <a:gd name="T36" fmla="*/ 84 w 127"/>
                <a:gd name="T37" fmla="*/ 124 h 128"/>
                <a:gd name="T38" fmla="*/ 86 w 127"/>
                <a:gd name="T39" fmla="*/ 122 h 128"/>
                <a:gd name="T40" fmla="*/ 90 w 127"/>
                <a:gd name="T41" fmla="*/ 108 h 128"/>
                <a:gd name="T42" fmla="*/ 99 w 127"/>
                <a:gd name="T43" fmla="*/ 117 h 128"/>
                <a:gd name="T44" fmla="*/ 111 w 127"/>
                <a:gd name="T45" fmla="*/ 106 h 128"/>
                <a:gd name="T46" fmla="*/ 112 w 127"/>
                <a:gd name="T47" fmla="*/ 103 h 128"/>
                <a:gd name="T48" fmla="*/ 109 w 127"/>
                <a:gd name="T49" fmla="*/ 89 h 128"/>
                <a:gd name="T50" fmla="*/ 121 w 127"/>
                <a:gd name="T51" fmla="*/ 93 h 128"/>
                <a:gd name="T52" fmla="*/ 126 w 127"/>
                <a:gd name="T53" fmla="*/ 76 h 128"/>
                <a:gd name="T54" fmla="*/ 125 w 127"/>
                <a:gd name="T55" fmla="*/ 74 h 128"/>
                <a:gd name="T56" fmla="*/ 115 w 127"/>
                <a:gd name="T57" fmla="*/ 63 h 128"/>
                <a:gd name="T58" fmla="*/ 127 w 127"/>
                <a:gd name="T59" fmla="*/ 60 h 128"/>
                <a:gd name="T60" fmla="*/ 124 w 127"/>
                <a:gd name="T61" fmla="*/ 43 h 128"/>
                <a:gd name="T62" fmla="*/ 121 w 127"/>
                <a:gd name="T63" fmla="*/ 42 h 128"/>
                <a:gd name="T64" fmla="*/ 108 w 127"/>
                <a:gd name="T65" fmla="*/ 37 h 128"/>
                <a:gd name="T66" fmla="*/ 117 w 127"/>
                <a:gd name="T67" fmla="*/ 29 h 128"/>
                <a:gd name="T68" fmla="*/ 105 w 127"/>
                <a:gd name="T69" fmla="*/ 16 h 128"/>
                <a:gd name="T70" fmla="*/ 102 w 127"/>
                <a:gd name="T71" fmla="*/ 16 h 128"/>
                <a:gd name="T72" fmla="*/ 88 w 127"/>
                <a:gd name="T73" fmla="*/ 19 h 128"/>
                <a:gd name="T74" fmla="*/ 92 w 127"/>
                <a:gd name="T75" fmla="*/ 7 h 128"/>
                <a:gd name="T76" fmla="*/ 76 w 127"/>
                <a:gd name="T77" fmla="*/ 2 h 128"/>
                <a:gd name="T78" fmla="*/ 73 w 127"/>
                <a:gd name="T79" fmla="*/ 3 h 128"/>
                <a:gd name="T80" fmla="*/ 62 w 127"/>
                <a:gd name="T81" fmla="*/ 12 h 128"/>
                <a:gd name="T82" fmla="*/ 60 w 127"/>
                <a:gd name="T83" fmla="*/ 0 h 128"/>
                <a:gd name="T84" fmla="*/ 43 w 127"/>
                <a:gd name="T85" fmla="*/ 4 h 128"/>
                <a:gd name="T86" fmla="*/ 41 w 127"/>
                <a:gd name="T87" fmla="*/ 6 h 128"/>
                <a:gd name="T88" fmla="*/ 37 w 127"/>
                <a:gd name="T89" fmla="*/ 20 h 128"/>
                <a:gd name="T90" fmla="*/ 28 w 127"/>
                <a:gd name="T91" fmla="*/ 11 h 128"/>
                <a:gd name="T92" fmla="*/ 16 w 127"/>
                <a:gd name="T93" fmla="*/ 22 h 128"/>
                <a:gd name="T94" fmla="*/ 16 w 127"/>
                <a:gd name="T95" fmla="*/ 25 h 128"/>
                <a:gd name="T96" fmla="*/ 50 w 127"/>
                <a:gd name="T97" fmla="*/ 49 h 128"/>
                <a:gd name="T98" fmla="*/ 77 w 127"/>
                <a:gd name="T99" fmla="*/ 79 h 128"/>
                <a:gd name="T100" fmla="*/ 50 w 127"/>
                <a:gd name="T101" fmla="*/ 4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" h="128">
                  <a:moveTo>
                    <a:pt x="23" y="33"/>
                  </a:moveTo>
                  <a:cubicBezTo>
                    <a:pt x="21" y="35"/>
                    <a:pt x="20" y="37"/>
                    <a:pt x="1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0"/>
                    <a:pt x="12" y="63"/>
                    <a:pt x="12" y="65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7" y="86"/>
                    <a:pt x="18" y="89"/>
                    <a:pt x="20" y="91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4" y="107"/>
                    <a:pt x="37" y="108"/>
                    <a:pt x="39" y="10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6" y="111"/>
                    <a:pt x="88" y="109"/>
                    <a:pt x="90" y="108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6" y="93"/>
                    <a:pt x="108" y="91"/>
                    <a:pt x="109" y="89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68"/>
                    <a:pt x="115" y="65"/>
                    <a:pt x="115" y="63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42"/>
                    <a:pt x="109" y="39"/>
                    <a:pt x="108" y="37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3" y="21"/>
                    <a:pt x="90" y="20"/>
                    <a:pt x="88" y="1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8" y="13"/>
                    <a:pt x="65" y="12"/>
                    <a:pt x="62" y="1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7"/>
                    <a:pt x="39" y="19"/>
                    <a:pt x="37" y="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6" y="25"/>
                    <a:pt x="16" y="25"/>
                    <a:pt x="16" y="25"/>
                  </a:cubicBezTo>
                  <a:lnTo>
                    <a:pt x="23" y="33"/>
                  </a:lnTo>
                  <a:close/>
                  <a:moveTo>
                    <a:pt x="50" y="49"/>
                  </a:moveTo>
                  <a:cubicBezTo>
                    <a:pt x="58" y="41"/>
                    <a:pt x="71" y="42"/>
                    <a:pt x="79" y="50"/>
                  </a:cubicBezTo>
                  <a:cubicBezTo>
                    <a:pt x="87" y="59"/>
                    <a:pt x="86" y="72"/>
                    <a:pt x="77" y="79"/>
                  </a:cubicBezTo>
                  <a:cubicBezTo>
                    <a:pt x="69" y="87"/>
                    <a:pt x="56" y="86"/>
                    <a:pt x="48" y="78"/>
                  </a:cubicBezTo>
                  <a:cubicBezTo>
                    <a:pt x="41" y="69"/>
                    <a:pt x="41" y="56"/>
                    <a:pt x="50" y="49"/>
                  </a:cubicBezTo>
                  <a:close/>
                </a:path>
              </a:pathLst>
            </a:custGeom>
            <a:solidFill>
              <a:srgbClr val="F3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2576085" y="2702893"/>
              <a:ext cx="875058" cy="875865"/>
            </a:xfrm>
            <a:custGeom>
              <a:avLst/>
              <a:gdLst>
                <a:gd name="T0" fmla="*/ 458 w 458"/>
                <a:gd name="T1" fmla="*/ 262 h 458"/>
                <a:gd name="T2" fmla="*/ 458 w 458"/>
                <a:gd name="T3" fmla="*/ 197 h 458"/>
                <a:gd name="T4" fmla="*/ 389 w 458"/>
                <a:gd name="T5" fmla="*/ 197 h 458"/>
                <a:gd name="T6" fmla="*/ 367 w 458"/>
                <a:gd name="T7" fmla="*/ 141 h 458"/>
                <a:gd name="T8" fmla="*/ 416 w 458"/>
                <a:gd name="T9" fmla="*/ 92 h 458"/>
                <a:gd name="T10" fmla="*/ 370 w 458"/>
                <a:gd name="T11" fmla="*/ 46 h 458"/>
                <a:gd name="T12" fmla="*/ 321 w 458"/>
                <a:gd name="T13" fmla="*/ 94 h 458"/>
                <a:gd name="T14" fmla="*/ 262 w 458"/>
                <a:gd name="T15" fmla="*/ 69 h 458"/>
                <a:gd name="T16" fmla="*/ 262 w 458"/>
                <a:gd name="T17" fmla="*/ 0 h 458"/>
                <a:gd name="T18" fmla="*/ 196 w 458"/>
                <a:gd name="T19" fmla="*/ 0 h 458"/>
                <a:gd name="T20" fmla="*/ 196 w 458"/>
                <a:gd name="T21" fmla="*/ 69 h 458"/>
                <a:gd name="T22" fmla="*/ 139 w 458"/>
                <a:gd name="T23" fmla="*/ 93 h 458"/>
                <a:gd name="T24" fmla="*/ 92 w 458"/>
                <a:gd name="T25" fmla="*/ 46 h 458"/>
                <a:gd name="T26" fmla="*/ 46 w 458"/>
                <a:gd name="T27" fmla="*/ 92 h 458"/>
                <a:gd name="T28" fmla="*/ 93 w 458"/>
                <a:gd name="T29" fmla="*/ 139 h 458"/>
                <a:gd name="T30" fmla="*/ 69 w 458"/>
                <a:gd name="T31" fmla="*/ 197 h 458"/>
                <a:gd name="T32" fmla="*/ 0 w 458"/>
                <a:gd name="T33" fmla="*/ 197 h 458"/>
                <a:gd name="T34" fmla="*/ 0 w 458"/>
                <a:gd name="T35" fmla="*/ 262 h 458"/>
                <a:gd name="T36" fmla="*/ 69 w 458"/>
                <a:gd name="T37" fmla="*/ 262 h 458"/>
                <a:gd name="T38" fmla="*/ 94 w 458"/>
                <a:gd name="T39" fmla="*/ 321 h 458"/>
                <a:gd name="T40" fmla="*/ 46 w 458"/>
                <a:gd name="T41" fmla="*/ 370 h 458"/>
                <a:gd name="T42" fmla="*/ 92 w 458"/>
                <a:gd name="T43" fmla="*/ 416 h 458"/>
                <a:gd name="T44" fmla="*/ 141 w 458"/>
                <a:gd name="T45" fmla="*/ 367 h 458"/>
                <a:gd name="T46" fmla="*/ 196 w 458"/>
                <a:gd name="T47" fmla="*/ 390 h 458"/>
                <a:gd name="T48" fmla="*/ 196 w 458"/>
                <a:gd name="T49" fmla="*/ 458 h 458"/>
                <a:gd name="T50" fmla="*/ 262 w 458"/>
                <a:gd name="T51" fmla="*/ 458 h 458"/>
                <a:gd name="T52" fmla="*/ 262 w 458"/>
                <a:gd name="T53" fmla="*/ 390 h 458"/>
                <a:gd name="T54" fmla="*/ 319 w 458"/>
                <a:gd name="T55" fmla="*/ 366 h 458"/>
                <a:gd name="T56" fmla="*/ 370 w 458"/>
                <a:gd name="T57" fmla="*/ 416 h 458"/>
                <a:gd name="T58" fmla="*/ 416 w 458"/>
                <a:gd name="T59" fmla="*/ 370 h 458"/>
                <a:gd name="T60" fmla="*/ 366 w 458"/>
                <a:gd name="T61" fmla="*/ 319 h 458"/>
                <a:gd name="T62" fmla="*/ 389 w 458"/>
                <a:gd name="T63" fmla="*/ 262 h 458"/>
                <a:gd name="T64" fmla="*/ 458 w 458"/>
                <a:gd name="T65" fmla="*/ 262 h 458"/>
                <a:gd name="T66" fmla="*/ 229 w 458"/>
                <a:gd name="T67" fmla="*/ 327 h 458"/>
                <a:gd name="T68" fmla="*/ 131 w 458"/>
                <a:gd name="T69" fmla="*/ 229 h 458"/>
                <a:gd name="T70" fmla="*/ 229 w 458"/>
                <a:gd name="T71" fmla="*/ 131 h 458"/>
                <a:gd name="T72" fmla="*/ 327 w 458"/>
                <a:gd name="T73" fmla="*/ 229 h 458"/>
                <a:gd name="T74" fmla="*/ 229 w 458"/>
                <a:gd name="T75" fmla="*/ 32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58">
                  <a:moveTo>
                    <a:pt x="458" y="262"/>
                  </a:moveTo>
                  <a:cubicBezTo>
                    <a:pt x="458" y="197"/>
                    <a:pt x="458" y="197"/>
                    <a:pt x="458" y="197"/>
                  </a:cubicBezTo>
                  <a:cubicBezTo>
                    <a:pt x="389" y="197"/>
                    <a:pt x="389" y="197"/>
                    <a:pt x="389" y="197"/>
                  </a:cubicBezTo>
                  <a:cubicBezTo>
                    <a:pt x="385" y="177"/>
                    <a:pt x="378" y="158"/>
                    <a:pt x="367" y="141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370" y="46"/>
                    <a:pt x="370" y="46"/>
                    <a:pt x="370" y="46"/>
                  </a:cubicBezTo>
                  <a:cubicBezTo>
                    <a:pt x="321" y="94"/>
                    <a:pt x="321" y="94"/>
                    <a:pt x="321" y="94"/>
                  </a:cubicBezTo>
                  <a:cubicBezTo>
                    <a:pt x="304" y="82"/>
                    <a:pt x="284" y="74"/>
                    <a:pt x="262" y="69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76" y="73"/>
                    <a:pt x="156" y="82"/>
                    <a:pt x="139" y="93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81" y="156"/>
                    <a:pt x="73" y="176"/>
                    <a:pt x="69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73" y="284"/>
                    <a:pt x="82" y="304"/>
                    <a:pt x="94" y="321"/>
                  </a:cubicBezTo>
                  <a:cubicBezTo>
                    <a:pt x="46" y="370"/>
                    <a:pt x="46" y="370"/>
                    <a:pt x="46" y="370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141" y="367"/>
                    <a:pt x="141" y="367"/>
                    <a:pt x="141" y="367"/>
                  </a:cubicBezTo>
                  <a:cubicBezTo>
                    <a:pt x="158" y="378"/>
                    <a:pt x="176" y="386"/>
                    <a:pt x="196" y="390"/>
                  </a:cubicBezTo>
                  <a:cubicBezTo>
                    <a:pt x="196" y="458"/>
                    <a:pt x="196" y="458"/>
                    <a:pt x="196" y="458"/>
                  </a:cubicBezTo>
                  <a:cubicBezTo>
                    <a:pt x="262" y="458"/>
                    <a:pt x="262" y="458"/>
                    <a:pt x="262" y="458"/>
                  </a:cubicBezTo>
                  <a:cubicBezTo>
                    <a:pt x="262" y="390"/>
                    <a:pt x="262" y="390"/>
                    <a:pt x="262" y="390"/>
                  </a:cubicBezTo>
                  <a:cubicBezTo>
                    <a:pt x="283" y="385"/>
                    <a:pt x="302" y="377"/>
                    <a:pt x="319" y="366"/>
                  </a:cubicBezTo>
                  <a:cubicBezTo>
                    <a:pt x="370" y="416"/>
                    <a:pt x="370" y="416"/>
                    <a:pt x="370" y="416"/>
                  </a:cubicBezTo>
                  <a:cubicBezTo>
                    <a:pt x="416" y="370"/>
                    <a:pt x="416" y="370"/>
                    <a:pt x="416" y="370"/>
                  </a:cubicBezTo>
                  <a:cubicBezTo>
                    <a:pt x="366" y="319"/>
                    <a:pt x="366" y="319"/>
                    <a:pt x="366" y="319"/>
                  </a:cubicBezTo>
                  <a:cubicBezTo>
                    <a:pt x="377" y="302"/>
                    <a:pt x="385" y="283"/>
                    <a:pt x="389" y="262"/>
                  </a:cubicBezTo>
                  <a:lnTo>
                    <a:pt x="458" y="262"/>
                  </a:lnTo>
                  <a:close/>
                  <a:moveTo>
                    <a:pt x="229" y="327"/>
                  </a:moveTo>
                  <a:cubicBezTo>
                    <a:pt x="175" y="327"/>
                    <a:pt x="131" y="284"/>
                    <a:pt x="131" y="229"/>
                  </a:cubicBezTo>
                  <a:cubicBezTo>
                    <a:pt x="131" y="175"/>
                    <a:pt x="175" y="131"/>
                    <a:pt x="229" y="131"/>
                  </a:cubicBezTo>
                  <a:cubicBezTo>
                    <a:pt x="283" y="131"/>
                    <a:pt x="327" y="175"/>
                    <a:pt x="327" y="229"/>
                  </a:cubicBezTo>
                  <a:cubicBezTo>
                    <a:pt x="327" y="284"/>
                    <a:pt x="283" y="327"/>
                    <a:pt x="229" y="327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2403983" y="3517351"/>
              <a:ext cx="873442" cy="875057"/>
            </a:xfrm>
            <a:custGeom>
              <a:avLst/>
              <a:gdLst>
                <a:gd name="T0" fmla="*/ 457 w 457"/>
                <a:gd name="T1" fmla="*/ 262 h 458"/>
                <a:gd name="T2" fmla="*/ 457 w 457"/>
                <a:gd name="T3" fmla="*/ 197 h 458"/>
                <a:gd name="T4" fmla="*/ 389 w 457"/>
                <a:gd name="T5" fmla="*/ 197 h 458"/>
                <a:gd name="T6" fmla="*/ 366 w 457"/>
                <a:gd name="T7" fmla="*/ 141 h 458"/>
                <a:gd name="T8" fmla="*/ 415 w 457"/>
                <a:gd name="T9" fmla="*/ 92 h 458"/>
                <a:gd name="T10" fmla="*/ 369 w 457"/>
                <a:gd name="T11" fmla="*/ 46 h 458"/>
                <a:gd name="T12" fmla="*/ 321 w 457"/>
                <a:gd name="T13" fmla="*/ 94 h 458"/>
                <a:gd name="T14" fmla="*/ 261 w 457"/>
                <a:gd name="T15" fmla="*/ 69 h 458"/>
                <a:gd name="T16" fmla="*/ 261 w 457"/>
                <a:gd name="T17" fmla="*/ 0 h 458"/>
                <a:gd name="T18" fmla="*/ 196 w 457"/>
                <a:gd name="T19" fmla="*/ 0 h 458"/>
                <a:gd name="T20" fmla="*/ 196 w 457"/>
                <a:gd name="T21" fmla="*/ 69 h 458"/>
                <a:gd name="T22" fmla="*/ 138 w 457"/>
                <a:gd name="T23" fmla="*/ 93 h 458"/>
                <a:gd name="T24" fmla="*/ 91 w 457"/>
                <a:gd name="T25" fmla="*/ 46 h 458"/>
                <a:gd name="T26" fmla="*/ 45 w 457"/>
                <a:gd name="T27" fmla="*/ 92 h 458"/>
                <a:gd name="T28" fmla="*/ 92 w 457"/>
                <a:gd name="T29" fmla="*/ 139 h 458"/>
                <a:gd name="T30" fmla="*/ 68 w 457"/>
                <a:gd name="T31" fmla="*/ 197 h 458"/>
                <a:gd name="T32" fmla="*/ 0 w 457"/>
                <a:gd name="T33" fmla="*/ 197 h 458"/>
                <a:gd name="T34" fmla="*/ 0 w 457"/>
                <a:gd name="T35" fmla="*/ 262 h 458"/>
                <a:gd name="T36" fmla="*/ 68 w 457"/>
                <a:gd name="T37" fmla="*/ 262 h 458"/>
                <a:gd name="T38" fmla="*/ 93 w 457"/>
                <a:gd name="T39" fmla="*/ 322 h 458"/>
                <a:gd name="T40" fmla="*/ 45 w 457"/>
                <a:gd name="T41" fmla="*/ 370 h 458"/>
                <a:gd name="T42" fmla="*/ 91 w 457"/>
                <a:gd name="T43" fmla="*/ 416 h 458"/>
                <a:gd name="T44" fmla="*/ 140 w 457"/>
                <a:gd name="T45" fmla="*/ 367 h 458"/>
                <a:gd name="T46" fmla="*/ 196 w 457"/>
                <a:gd name="T47" fmla="*/ 390 h 458"/>
                <a:gd name="T48" fmla="*/ 196 w 457"/>
                <a:gd name="T49" fmla="*/ 458 h 458"/>
                <a:gd name="T50" fmla="*/ 261 w 457"/>
                <a:gd name="T51" fmla="*/ 458 h 458"/>
                <a:gd name="T52" fmla="*/ 261 w 457"/>
                <a:gd name="T53" fmla="*/ 390 h 458"/>
                <a:gd name="T54" fmla="*/ 319 w 457"/>
                <a:gd name="T55" fmla="*/ 366 h 458"/>
                <a:gd name="T56" fmla="*/ 369 w 457"/>
                <a:gd name="T57" fmla="*/ 416 h 458"/>
                <a:gd name="T58" fmla="*/ 415 w 457"/>
                <a:gd name="T59" fmla="*/ 370 h 458"/>
                <a:gd name="T60" fmla="*/ 365 w 457"/>
                <a:gd name="T61" fmla="*/ 320 h 458"/>
                <a:gd name="T62" fmla="*/ 389 w 457"/>
                <a:gd name="T63" fmla="*/ 262 h 458"/>
                <a:gd name="T64" fmla="*/ 457 w 457"/>
                <a:gd name="T65" fmla="*/ 262 h 458"/>
                <a:gd name="T66" fmla="*/ 229 w 457"/>
                <a:gd name="T67" fmla="*/ 328 h 458"/>
                <a:gd name="T68" fmla="*/ 130 w 457"/>
                <a:gd name="T69" fmla="*/ 229 h 458"/>
                <a:gd name="T70" fmla="*/ 229 w 457"/>
                <a:gd name="T71" fmla="*/ 131 h 458"/>
                <a:gd name="T72" fmla="*/ 327 w 457"/>
                <a:gd name="T73" fmla="*/ 229 h 458"/>
                <a:gd name="T74" fmla="*/ 229 w 457"/>
                <a:gd name="T75" fmla="*/ 32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7" h="458">
                  <a:moveTo>
                    <a:pt x="457" y="262"/>
                  </a:moveTo>
                  <a:cubicBezTo>
                    <a:pt x="457" y="197"/>
                    <a:pt x="457" y="197"/>
                    <a:pt x="457" y="197"/>
                  </a:cubicBezTo>
                  <a:cubicBezTo>
                    <a:pt x="389" y="197"/>
                    <a:pt x="389" y="197"/>
                    <a:pt x="389" y="197"/>
                  </a:cubicBezTo>
                  <a:cubicBezTo>
                    <a:pt x="385" y="177"/>
                    <a:pt x="377" y="158"/>
                    <a:pt x="366" y="141"/>
                  </a:cubicBezTo>
                  <a:cubicBezTo>
                    <a:pt x="415" y="92"/>
                    <a:pt x="415" y="92"/>
                    <a:pt x="415" y="92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21" y="94"/>
                    <a:pt x="321" y="94"/>
                    <a:pt x="321" y="94"/>
                  </a:cubicBezTo>
                  <a:cubicBezTo>
                    <a:pt x="303" y="82"/>
                    <a:pt x="283" y="74"/>
                    <a:pt x="261" y="69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75" y="73"/>
                    <a:pt x="156" y="82"/>
                    <a:pt x="138" y="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81" y="156"/>
                    <a:pt x="72" y="176"/>
                    <a:pt x="68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73" y="284"/>
                    <a:pt x="81" y="304"/>
                    <a:pt x="93" y="322"/>
                  </a:cubicBezTo>
                  <a:cubicBezTo>
                    <a:pt x="45" y="370"/>
                    <a:pt x="45" y="370"/>
                    <a:pt x="45" y="370"/>
                  </a:cubicBezTo>
                  <a:cubicBezTo>
                    <a:pt x="91" y="416"/>
                    <a:pt x="91" y="416"/>
                    <a:pt x="91" y="416"/>
                  </a:cubicBezTo>
                  <a:cubicBezTo>
                    <a:pt x="140" y="367"/>
                    <a:pt x="140" y="367"/>
                    <a:pt x="140" y="367"/>
                  </a:cubicBezTo>
                  <a:cubicBezTo>
                    <a:pt x="157" y="378"/>
                    <a:pt x="176" y="386"/>
                    <a:pt x="196" y="390"/>
                  </a:cubicBezTo>
                  <a:cubicBezTo>
                    <a:pt x="196" y="458"/>
                    <a:pt x="196" y="458"/>
                    <a:pt x="196" y="458"/>
                  </a:cubicBezTo>
                  <a:cubicBezTo>
                    <a:pt x="261" y="458"/>
                    <a:pt x="261" y="458"/>
                    <a:pt x="261" y="458"/>
                  </a:cubicBezTo>
                  <a:cubicBezTo>
                    <a:pt x="261" y="390"/>
                    <a:pt x="261" y="390"/>
                    <a:pt x="261" y="390"/>
                  </a:cubicBezTo>
                  <a:cubicBezTo>
                    <a:pt x="282" y="385"/>
                    <a:pt x="301" y="377"/>
                    <a:pt x="319" y="366"/>
                  </a:cubicBezTo>
                  <a:cubicBezTo>
                    <a:pt x="369" y="416"/>
                    <a:pt x="369" y="416"/>
                    <a:pt x="369" y="416"/>
                  </a:cubicBezTo>
                  <a:cubicBezTo>
                    <a:pt x="415" y="370"/>
                    <a:pt x="415" y="370"/>
                    <a:pt x="415" y="370"/>
                  </a:cubicBezTo>
                  <a:cubicBezTo>
                    <a:pt x="365" y="320"/>
                    <a:pt x="365" y="320"/>
                    <a:pt x="365" y="320"/>
                  </a:cubicBezTo>
                  <a:cubicBezTo>
                    <a:pt x="376" y="302"/>
                    <a:pt x="385" y="283"/>
                    <a:pt x="389" y="262"/>
                  </a:cubicBezTo>
                  <a:lnTo>
                    <a:pt x="457" y="262"/>
                  </a:lnTo>
                  <a:close/>
                  <a:moveTo>
                    <a:pt x="229" y="328"/>
                  </a:moveTo>
                  <a:cubicBezTo>
                    <a:pt x="174" y="327"/>
                    <a:pt x="130" y="284"/>
                    <a:pt x="130" y="229"/>
                  </a:cubicBezTo>
                  <a:cubicBezTo>
                    <a:pt x="130" y="175"/>
                    <a:pt x="174" y="131"/>
                    <a:pt x="229" y="131"/>
                  </a:cubicBezTo>
                  <a:cubicBezTo>
                    <a:pt x="283" y="131"/>
                    <a:pt x="327" y="175"/>
                    <a:pt x="327" y="229"/>
                  </a:cubicBezTo>
                  <a:cubicBezTo>
                    <a:pt x="327" y="284"/>
                    <a:pt x="283" y="327"/>
                    <a:pt x="229" y="328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4171873" y="2120329"/>
              <a:ext cx="399957" cy="400765"/>
            </a:xfrm>
            <a:custGeom>
              <a:avLst/>
              <a:gdLst>
                <a:gd name="T0" fmla="*/ 209 w 209"/>
                <a:gd name="T1" fmla="*/ 120 h 210"/>
                <a:gd name="T2" fmla="*/ 209 w 209"/>
                <a:gd name="T3" fmla="*/ 90 h 210"/>
                <a:gd name="T4" fmla="*/ 178 w 209"/>
                <a:gd name="T5" fmla="*/ 90 h 210"/>
                <a:gd name="T6" fmla="*/ 168 w 209"/>
                <a:gd name="T7" fmla="*/ 65 h 210"/>
                <a:gd name="T8" fmla="*/ 190 w 209"/>
                <a:gd name="T9" fmla="*/ 42 h 210"/>
                <a:gd name="T10" fmla="*/ 169 w 209"/>
                <a:gd name="T11" fmla="*/ 21 h 210"/>
                <a:gd name="T12" fmla="*/ 147 w 209"/>
                <a:gd name="T13" fmla="*/ 43 h 210"/>
                <a:gd name="T14" fmla="*/ 120 w 209"/>
                <a:gd name="T15" fmla="*/ 32 h 210"/>
                <a:gd name="T16" fmla="*/ 120 w 209"/>
                <a:gd name="T17" fmla="*/ 0 h 210"/>
                <a:gd name="T18" fmla="*/ 90 w 209"/>
                <a:gd name="T19" fmla="*/ 0 h 210"/>
                <a:gd name="T20" fmla="*/ 90 w 209"/>
                <a:gd name="T21" fmla="*/ 32 h 210"/>
                <a:gd name="T22" fmla="*/ 63 w 209"/>
                <a:gd name="T23" fmla="*/ 42 h 210"/>
                <a:gd name="T24" fmla="*/ 42 w 209"/>
                <a:gd name="T25" fmla="*/ 21 h 210"/>
                <a:gd name="T26" fmla="*/ 21 w 209"/>
                <a:gd name="T27" fmla="*/ 42 h 210"/>
                <a:gd name="T28" fmla="*/ 42 w 209"/>
                <a:gd name="T29" fmla="*/ 64 h 210"/>
                <a:gd name="T30" fmla="*/ 31 w 209"/>
                <a:gd name="T31" fmla="*/ 90 h 210"/>
                <a:gd name="T32" fmla="*/ 0 w 209"/>
                <a:gd name="T33" fmla="*/ 90 h 210"/>
                <a:gd name="T34" fmla="*/ 0 w 209"/>
                <a:gd name="T35" fmla="*/ 120 h 210"/>
                <a:gd name="T36" fmla="*/ 31 w 209"/>
                <a:gd name="T37" fmla="*/ 120 h 210"/>
                <a:gd name="T38" fmla="*/ 43 w 209"/>
                <a:gd name="T39" fmla="*/ 147 h 210"/>
                <a:gd name="T40" fmla="*/ 21 w 209"/>
                <a:gd name="T41" fmla="*/ 169 h 210"/>
                <a:gd name="T42" fmla="*/ 42 w 209"/>
                <a:gd name="T43" fmla="*/ 190 h 210"/>
                <a:gd name="T44" fmla="*/ 64 w 209"/>
                <a:gd name="T45" fmla="*/ 168 h 210"/>
                <a:gd name="T46" fmla="*/ 90 w 209"/>
                <a:gd name="T47" fmla="*/ 178 h 210"/>
                <a:gd name="T48" fmla="*/ 90 w 209"/>
                <a:gd name="T49" fmla="*/ 210 h 210"/>
                <a:gd name="T50" fmla="*/ 120 w 209"/>
                <a:gd name="T51" fmla="*/ 210 h 210"/>
                <a:gd name="T52" fmla="*/ 120 w 209"/>
                <a:gd name="T53" fmla="*/ 178 h 210"/>
                <a:gd name="T54" fmla="*/ 146 w 209"/>
                <a:gd name="T55" fmla="*/ 167 h 210"/>
                <a:gd name="T56" fmla="*/ 169 w 209"/>
                <a:gd name="T57" fmla="*/ 190 h 210"/>
                <a:gd name="T58" fmla="*/ 190 w 209"/>
                <a:gd name="T59" fmla="*/ 169 h 210"/>
                <a:gd name="T60" fmla="*/ 167 w 209"/>
                <a:gd name="T61" fmla="*/ 146 h 210"/>
                <a:gd name="T62" fmla="*/ 178 w 209"/>
                <a:gd name="T63" fmla="*/ 120 h 210"/>
                <a:gd name="T64" fmla="*/ 209 w 209"/>
                <a:gd name="T65" fmla="*/ 120 h 210"/>
                <a:gd name="T66" fmla="*/ 105 w 209"/>
                <a:gd name="T67" fmla="*/ 150 h 210"/>
                <a:gd name="T68" fmla="*/ 60 w 209"/>
                <a:gd name="T69" fmla="*/ 105 h 210"/>
                <a:gd name="T70" fmla="*/ 105 w 209"/>
                <a:gd name="T71" fmla="*/ 60 h 210"/>
                <a:gd name="T72" fmla="*/ 150 w 209"/>
                <a:gd name="T73" fmla="*/ 105 h 210"/>
                <a:gd name="T74" fmla="*/ 105 w 209"/>
                <a:gd name="T75" fmla="*/ 1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9" h="210">
                  <a:moveTo>
                    <a:pt x="209" y="120"/>
                  </a:moveTo>
                  <a:cubicBezTo>
                    <a:pt x="209" y="90"/>
                    <a:pt x="209" y="90"/>
                    <a:pt x="209" y="90"/>
                  </a:cubicBezTo>
                  <a:cubicBezTo>
                    <a:pt x="178" y="90"/>
                    <a:pt x="178" y="90"/>
                    <a:pt x="178" y="90"/>
                  </a:cubicBezTo>
                  <a:cubicBezTo>
                    <a:pt x="176" y="81"/>
                    <a:pt x="173" y="72"/>
                    <a:pt x="168" y="65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169" y="21"/>
                    <a:pt x="169" y="21"/>
                    <a:pt x="169" y="21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39" y="38"/>
                    <a:pt x="130" y="34"/>
                    <a:pt x="120" y="3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0" y="34"/>
                    <a:pt x="71" y="37"/>
                    <a:pt x="63" y="4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7" y="72"/>
                    <a:pt x="33" y="80"/>
                    <a:pt x="3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3" y="130"/>
                    <a:pt x="37" y="139"/>
                    <a:pt x="43" y="147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72" y="173"/>
                    <a:pt x="81" y="176"/>
                    <a:pt x="90" y="178"/>
                  </a:cubicBezTo>
                  <a:cubicBezTo>
                    <a:pt x="90" y="210"/>
                    <a:pt x="90" y="210"/>
                    <a:pt x="90" y="210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9" y="176"/>
                    <a:pt x="138" y="172"/>
                    <a:pt x="146" y="167"/>
                  </a:cubicBezTo>
                  <a:cubicBezTo>
                    <a:pt x="169" y="190"/>
                    <a:pt x="169" y="190"/>
                    <a:pt x="169" y="190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67" y="146"/>
                    <a:pt x="167" y="146"/>
                    <a:pt x="167" y="146"/>
                  </a:cubicBezTo>
                  <a:cubicBezTo>
                    <a:pt x="172" y="138"/>
                    <a:pt x="176" y="129"/>
                    <a:pt x="178" y="120"/>
                  </a:cubicBezTo>
                  <a:lnTo>
                    <a:pt x="209" y="120"/>
                  </a:lnTo>
                  <a:close/>
                  <a:moveTo>
                    <a:pt x="105" y="150"/>
                  </a:moveTo>
                  <a:cubicBezTo>
                    <a:pt x="80" y="150"/>
                    <a:pt x="60" y="130"/>
                    <a:pt x="60" y="105"/>
                  </a:cubicBezTo>
                  <a:cubicBezTo>
                    <a:pt x="60" y="80"/>
                    <a:pt x="80" y="60"/>
                    <a:pt x="105" y="60"/>
                  </a:cubicBezTo>
                  <a:cubicBezTo>
                    <a:pt x="129" y="60"/>
                    <a:pt x="149" y="80"/>
                    <a:pt x="150" y="105"/>
                  </a:cubicBezTo>
                  <a:cubicBezTo>
                    <a:pt x="149" y="130"/>
                    <a:pt x="129" y="150"/>
                    <a:pt x="105" y="150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2097753" y="1717140"/>
              <a:ext cx="510652" cy="508228"/>
            </a:xfrm>
            <a:custGeom>
              <a:avLst/>
              <a:gdLst>
                <a:gd name="T0" fmla="*/ 267 w 267"/>
                <a:gd name="T1" fmla="*/ 163 h 266"/>
                <a:gd name="T2" fmla="*/ 267 w 267"/>
                <a:gd name="T3" fmla="*/ 109 h 266"/>
                <a:gd name="T4" fmla="*/ 263 w 267"/>
                <a:gd name="T5" fmla="*/ 105 h 266"/>
                <a:gd name="T6" fmla="*/ 221 w 267"/>
                <a:gd name="T7" fmla="*/ 85 h 266"/>
                <a:gd name="T8" fmla="*/ 248 w 267"/>
                <a:gd name="T9" fmla="*/ 59 h 266"/>
                <a:gd name="T10" fmla="*/ 210 w 267"/>
                <a:gd name="T11" fmla="*/ 21 h 266"/>
                <a:gd name="T12" fmla="*/ 204 w 267"/>
                <a:gd name="T13" fmla="*/ 21 h 266"/>
                <a:gd name="T14" fmla="*/ 162 w 267"/>
                <a:gd name="T15" fmla="*/ 37 h 266"/>
                <a:gd name="T16" fmla="*/ 162 w 267"/>
                <a:gd name="T17" fmla="*/ 0 h 266"/>
                <a:gd name="T18" fmla="*/ 108 w 267"/>
                <a:gd name="T19" fmla="*/ 0 h 266"/>
                <a:gd name="T20" fmla="*/ 104 w 267"/>
                <a:gd name="T21" fmla="*/ 4 h 266"/>
                <a:gd name="T22" fmla="*/ 87 w 267"/>
                <a:gd name="T23" fmla="*/ 44 h 266"/>
                <a:gd name="T24" fmla="*/ 60 w 267"/>
                <a:gd name="T25" fmla="*/ 18 h 266"/>
                <a:gd name="T26" fmla="*/ 22 w 267"/>
                <a:gd name="T27" fmla="*/ 56 h 266"/>
                <a:gd name="T28" fmla="*/ 22 w 267"/>
                <a:gd name="T29" fmla="*/ 62 h 266"/>
                <a:gd name="T30" fmla="*/ 37 w 267"/>
                <a:gd name="T31" fmla="*/ 103 h 266"/>
                <a:gd name="T32" fmla="*/ 0 w 267"/>
                <a:gd name="T33" fmla="*/ 103 h 266"/>
                <a:gd name="T34" fmla="*/ 0 w 267"/>
                <a:gd name="T35" fmla="*/ 157 h 266"/>
                <a:gd name="T36" fmla="*/ 5 w 267"/>
                <a:gd name="T37" fmla="*/ 161 h 266"/>
                <a:gd name="T38" fmla="*/ 45 w 267"/>
                <a:gd name="T39" fmla="*/ 182 h 266"/>
                <a:gd name="T40" fmla="*/ 19 w 267"/>
                <a:gd name="T41" fmla="*/ 207 h 266"/>
                <a:gd name="T42" fmla="*/ 57 w 267"/>
                <a:gd name="T43" fmla="*/ 245 h 266"/>
                <a:gd name="T44" fmla="*/ 63 w 267"/>
                <a:gd name="T45" fmla="*/ 245 h 266"/>
                <a:gd name="T46" fmla="*/ 106 w 267"/>
                <a:gd name="T47" fmla="*/ 230 h 266"/>
                <a:gd name="T48" fmla="*/ 106 w 267"/>
                <a:gd name="T49" fmla="*/ 266 h 266"/>
                <a:gd name="T50" fmla="*/ 159 w 267"/>
                <a:gd name="T51" fmla="*/ 266 h 266"/>
                <a:gd name="T52" fmla="*/ 163 w 267"/>
                <a:gd name="T53" fmla="*/ 262 h 266"/>
                <a:gd name="T54" fmla="*/ 180 w 267"/>
                <a:gd name="T55" fmla="*/ 221 h 266"/>
                <a:gd name="T56" fmla="*/ 207 w 267"/>
                <a:gd name="T57" fmla="*/ 248 h 266"/>
                <a:gd name="T58" fmla="*/ 245 w 267"/>
                <a:gd name="T59" fmla="*/ 210 h 266"/>
                <a:gd name="T60" fmla="*/ 245 w 267"/>
                <a:gd name="T61" fmla="*/ 204 h 266"/>
                <a:gd name="T62" fmla="*/ 229 w 267"/>
                <a:gd name="T63" fmla="*/ 163 h 266"/>
                <a:gd name="T64" fmla="*/ 193 w 267"/>
                <a:gd name="T65" fmla="*/ 133 h 266"/>
                <a:gd name="T66" fmla="*/ 73 w 267"/>
                <a:gd name="T67" fmla="*/ 133 h 266"/>
                <a:gd name="T68" fmla="*/ 193 w 267"/>
                <a:gd name="T69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" h="266">
                  <a:moveTo>
                    <a:pt x="263" y="163"/>
                  </a:moveTo>
                  <a:cubicBezTo>
                    <a:pt x="267" y="163"/>
                    <a:pt x="267" y="163"/>
                    <a:pt x="267" y="163"/>
                  </a:cubicBezTo>
                  <a:cubicBezTo>
                    <a:pt x="267" y="158"/>
                    <a:pt x="267" y="158"/>
                    <a:pt x="267" y="15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05"/>
                    <a:pt x="267" y="105"/>
                    <a:pt x="267" y="105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29" y="105"/>
                    <a:pt x="229" y="105"/>
                    <a:pt x="229" y="105"/>
                  </a:cubicBezTo>
                  <a:cubicBezTo>
                    <a:pt x="227" y="98"/>
                    <a:pt x="225" y="91"/>
                    <a:pt x="221" y="85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8" y="59"/>
                    <a:pt x="248" y="59"/>
                    <a:pt x="248" y="59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74" y="41"/>
                    <a:pt x="168" y="39"/>
                    <a:pt x="162" y="37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98" y="39"/>
                    <a:pt x="92" y="41"/>
                    <a:pt x="87" y="44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5" y="161"/>
                    <a:pt x="5" y="161"/>
                    <a:pt x="5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9" y="168"/>
                    <a:pt x="42" y="175"/>
                    <a:pt x="45" y="182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22" y="210"/>
                    <a:pt x="22" y="210"/>
                    <a:pt x="22" y="210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60" y="248"/>
                    <a:pt x="60" y="248"/>
                    <a:pt x="60" y="248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93" y="225"/>
                    <a:pt x="99" y="228"/>
                    <a:pt x="106" y="230"/>
                  </a:cubicBezTo>
                  <a:cubicBezTo>
                    <a:pt x="106" y="262"/>
                    <a:pt x="106" y="262"/>
                    <a:pt x="106" y="262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3" y="266"/>
                    <a:pt x="163" y="266"/>
                    <a:pt x="163" y="266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163" y="229"/>
                    <a:pt x="163" y="229"/>
                    <a:pt x="163" y="229"/>
                  </a:cubicBezTo>
                  <a:cubicBezTo>
                    <a:pt x="169" y="227"/>
                    <a:pt x="175" y="224"/>
                    <a:pt x="180" y="221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8"/>
                    <a:pt x="207" y="248"/>
                    <a:pt x="207" y="248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45" y="210"/>
                    <a:pt x="245" y="210"/>
                    <a:pt x="245" y="210"/>
                  </a:cubicBezTo>
                  <a:cubicBezTo>
                    <a:pt x="248" y="207"/>
                    <a:pt x="248" y="207"/>
                    <a:pt x="248" y="207"/>
                  </a:cubicBezTo>
                  <a:cubicBezTo>
                    <a:pt x="245" y="204"/>
                    <a:pt x="245" y="204"/>
                    <a:pt x="245" y="204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4" y="175"/>
                    <a:pt x="227" y="169"/>
                    <a:pt x="229" y="163"/>
                  </a:cubicBezTo>
                  <a:cubicBezTo>
                    <a:pt x="263" y="163"/>
                    <a:pt x="263" y="163"/>
                    <a:pt x="263" y="163"/>
                  </a:cubicBezTo>
                  <a:close/>
                  <a:moveTo>
                    <a:pt x="193" y="133"/>
                  </a:moveTo>
                  <a:cubicBezTo>
                    <a:pt x="193" y="166"/>
                    <a:pt x="166" y="193"/>
                    <a:pt x="133" y="193"/>
                  </a:cubicBezTo>
                  <a:cubicBezTo>
                    <a:pt x="100" y="193"/>
                    <a:pt x="73" y="166"/>
                    <a:pt x="73" y="133"/>
                  </a:cubicBezTo>
                  <a:cubicBezTo>
                    <a:pt x="73" y="100"/>
                    <a:pt x="100" y="73"/>
                    <a:pt x="133" y="73"/>
                  </a:cubicBezTo>
                  <a:cubicBezTo>
                    <a:pt x="166" y="73"/>
                    <a:pt x="193" y="100"/>
                    <a:pt x="193" y="133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3405087" y="2727941"/>
              <a:ext cx="298150" cy="298150"/>
            </a:xfrm>
            <a:custGeom>
              <a:avLst/>
              <a:gdLst>
                <a:gd name="T0" fmla="*/ 156 w 156"/>
                <a:gd name="T1" fmla="*/ 96 h 156"/>
                <a:gd name="T2" fmla="*/ 156 w 156"/>
                <a:gd name="T3" fmla="*/ 64 h 156"/>
                <a:gd name="T4" fmla="*/ 153 w 156"/>
                <a:gd name="T5" fmla="*/ 62 h 156"/>
                <a:gd name="T6" fmla="*/ 129 w 156"/>
                <a:gd name="T7" fmla="*/ 51 h 156"/>
                <a:gd name="T8" fmla="*/ 144 w 156"/>
                <a:gd name="T9" fmla="*/ 35 h 156"/>
                <a:gd name="T10" fmla="*/ 122 w 156"/>
                <a:gd name="T11" fmla="*/ 13 h 156"/>
                <a:gd name="T12" fmla="*/ 119 w 156"/>
                <a:gd name="T13" fmla="*/ 13 h 156"/>
                <a:gd name="T14" fmla="*/ 94 w 156"/>
                <a:gd name="T15" fmla="*/ 22 h 156"/>
                <a:gd name="T16" fmla="*/ 94 w 156"/>
                <a:gd name="T17" fmla="*/ 0 h 156"/>
                <a:gd name="T18" fmla="*/ 63 w 156"/>
                <a:gd name="T19" fmla="*/ 0 h 156"/>
                <a:gd name="T20" fmla="*/ 60 w 156"/>
                <a:gd name="T21" fmla="*/ 3 h 156"/>
                <a:gd name="T22" fmla="*/ 50 w 156"/>
                <a:gd name="T23" fmla="*/ 26 h 156"/>
                <a:gd name="T24" fmla="*/ 35 w 156"/>
                <a:gd name="T25" fmla="*/ 11 h 156"/>
                <a:gd name="T26" fmla="*/ 13 w 156"/>
                <a:gd name="T27" fmla="*/ 33 h 156"/>
                <a:gd name="T28" fmla="*/ 13 w 156"/>
                <a:gd name="T29" fmla="*/ 37 h 156"/>
                <a:gd name="T30" fmla="*/ 21 w 156"/>
                <a:gd name="T31" fmla="*/ 61 h 156"/>
                <a:gd name="T32" fmla="*/ 0 w 156"/>
                <a:gd name="T33" fmla="*/ 61 h 156"/>
                <a:gd name="T34" fmla="*/ 0 w 156"/>
                <a:gd name="T35" fmla="*/ 92 h 156"/>
                <a:gd name="T36" fmla="*/ 2 w 156"/>
                <a:gd name="T37" fmla="*/ 95 h 156"/>
                <a:gd name="T38" fmla="*/ 26 w 156"/>
                <a:gd name="T39" fmla="*/ 107 h 156"/>
                <a:gd name="T40" fmla="*/ 11 w 156"/>
                <a:gd name="T41" fmla="*/ 122 h 156"/>
                <a:gd name="T42" fmla="*/ 33 w 156"/>
                <a:gd name="T43" fmla="*/ 144 h 156"/>
                <a:gd name="T44" fmla="*/ 36 w 156"/>
                <a:gd name="T45" fmla="*/ 144 h 156"/>
                <a:gd name="T46" fmla="*/ 61 w 156"/>
                <a:gd name="T47" fmla="*/ 135 h 156"/>
                <a:gd name="T48" fmla="*/ 61 w 156"/>
                <a:gd name="T49" fmla="*/ 156 h 156"/>
                <a:gd name="T50" fmla="*/ 92 w 156"/>
                <a:gd name="T51" fmla="*/ 156 h 156"/>
                <a:gd name="T52" fmla="*/ 95 w 156"/>
                <a:gd name="T53" fmla="*/ 154 h 156"/>
                <a:gd name="T54" fmla="*/ 105 w 156"/>
                <a:gd name="T55" fmla="*/ 130 h 156"/>
                <a:gd name="T56" fmla="*/ 120 w 156"/>
                <a:gd name="T57" fmla="*/ 146 h 156"/>
                <a:gd name="T58" fmla="*/ 143 w 156"/>
                <a:gd name="T59" fmla="*/ 124 h 156"/>
                <a:gd name="T60" fmla="*/ 143 w 156"/>
                <a:gd name="T61" fmla="*/ 120 h 156"/>
                <a:gd name="T62" fmla="*/ 133 w 156"/>
                <a:gd name="T63" fmla="*/ 96 h 156"/>
                <a:gd name="T64" fmla="*/ 112 w 156"/>
                <a:gd name="T65" fmla="*/ 78 h 156"/>
                <a:gd name="T66" fmla="*/ 42 w 156"/>
                <a:gd name="T67" fmla="*/ 78 h 156"/>
                <a:gd name="T68" fmla="*/ 112 w 156"/>
                <a:gd name="T69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" h="156">
                  <a:moveTo>
                    <a:pt x="153" y="96"/>
                  </a:moveTo>
                  <a:cubicBezTo>
                    <a:pt x="156" y="96"/>
                    <a:pt x="156" y="96"/>
                    <a:pt x="156" y="96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2" y="58"/>
                    <a:pt x="131" y="54"/>
                    <a:pt x="129" y="51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1" y="25"/>
                    <a:pt x="98" y="23"/>
                    <a:pt x="94" y="22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7" y="23"/>
                    <a:pt x="53" y="25"/>
                    <a:pt x="50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4" y="54"/>
                    <a:pt x="22" y="57"/>
                    <a:pt x="21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9"/>
                    <a:pt x="24" y="103"/>
                    <a:pt x="26" y="10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4" y="132"/>
                    <a:pt x="57" y="134"/>
                    <a:pt x="61" y="135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5" y="156"/>
                    <a:pt x="95" y="156"/>
                    <a:pt x="95" y="156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8" y="133"/>
                    <a:pt x="102" y="132"/>
                    <a:pt x="105" y="130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31" y="103"/>
                    <a:pt x="132" y="99"/>
                    <a:pt x="133" y="96"/>
                  </a:cubicBezTo>
                  <a:cubicBezTo>
                    <a:pt x="153" y="96"/>
                    <a:pt x="153" y="96"/>
                    <a:pt x="153" y="96"/>
                  </a:cubicBezTo>
                  <a:close/>
                  <a:moveTo>
                    <a:pt x="112" y="78"/>
                  </a:moveTo>
                  <a:cubicBezTo>
                    <a:pt x="112" y="98"/>
                    <a:pt x="96" y="113"/>
                    <a:pt x="77" y="113"/>
                  </a:cubicBezTo>
                  <a:cubicBezTo>
                    <a:pt x="58" y="113"/>
                    <a:pt x="42" y="98"/>
                    <a:pt x="42" y="78"/>
                  </a:cubicBezTo>
                  <a:cubicBezTo>
                    <a:pt x="42" y="59"/>
                    <a:pt x="58" y="43"/>
                    <a:pt x="77" y="43"/>
                  </a:cubicBezTo>
                  <a:cubicBezTo>
                    <a:pt x="96" y="43"/>
                    <a:pt x="112" y="59"/>
                    <a:pt x="112" y="78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3670917" y="1542614"/>
              <a:ext cx="298150" cy="298150"/>
            </a:xfrm>
            <a:custGeom>
              <a:avLst/>
              <a:gdLst>
                <a:gd name="T0" fmla="*/ 156 w 156"/>
                <a:gd name="T1" fmla="*/ 96 h 156"/>
                <a:gd name="T2" fmla="*/ 156 w 156"/>
                <a:gd name="T3" fmla="*/ 64 h 156"/>
                <a:gd name="T4" fmla="*/ 154 w 156"/>
                <a:gd name="T5" fmla="*/ 62 h 156"/>
                <a:gd name="T6" fmla="*/ 130 w 156"/>
                <a:gd name="T7" fmla="*/ 50 h 156"/>
                <a:gd name="T8" fmla="*/ 145 w 156"/>
                <a:gd name="T9" fmla="*/ 35 h 156"/>
                <a:gd name="T10" fmla="*/ 123 w 156"/>
                <a:gd name="T11" fmla="*/ 13 h 156"/>
                <a:gd name="T12" fmla="*/ 120 w 156"/>
                <a:gd name="T13" fmla="*/ 13 h 156"/>
                <a:gd name="T14" fmla="*/ 95 w 156"/>
                <a:gd name="T15" fmla="*/ 22 h 156"/>
                <a:gd name="T16" fmla="*/ 95 w 156"/>
                <a:gd name="T17" fmla="*/ 0 h 156"/>
                <a:gd name="T18" fmla="*/ 64 w 156"/>
                <a:gd name="T19" fmla="*/ 0 h 156"/>
                <a:gd name="T20" fmla="*/ 61 w 156"/>
                <a:gd name="T21" fmla="*/ 3 h 156"/>
                <a:gd name="T22" fmla="*/ 51 w 156"/>
                <a:gd name="T23" fmla="*/ 26 h 156"/>
                <a:gd name="T24" fmla="*/ 36 w 156"/>
                <a:gd name="T25" fmla="*/ 11 h 156"/>
                <a:gd name="T26" fmla="*/ 13 w 156"/>
                <a:gd name="T27" fmla="*/ 33 h 156"/>
                <a:gd name="T28" fmla="*/ 13 w 156"/>
                <a:gd name="T29" fmla="*/ 37 h 156"/>
                <a:gd name="T30" fmla="*/ 22 w 156"/>
                <a:gd name="T31" fmla="*/ 61 h 156"/>
                <a:gd name="T32" fmla="*/ 0 w 156"/>
                <a:gd name="T33" fmla="*/ 61 h 156"/>
                <a:gd name="T34" fmla="*/ 0 w 156"/>
                <a:gd name="T35" fmla="*/ 92 h 156"/>
                <a:gd name="T36" fmla="*/ 3 w 156"/>
                <a:gd name="T37" fmla="*/ 95 h 156"/>
                <a:gd name="T38" fmla="*/ 27 w 156"/>
                <a:gd name="T39" fmla="*/ 107 h 156"/>
                <a:gd name="T40" fmla="*/ 12 w 156"/>
                <a:gd name="T41" fmla="*/ 122 h 156"/>
                <a:gd name="T42" fmla="*/ 34 w 156"/>
                <a:gd name="T43" fmla="*/ 144 h 156"/>
                <a:gd name="T44" fmla="*/ 37 w 156"/>
                <a:gd name="T45" fmla="*/ 144 h 156"/>
                <a:gd name="T46" fmla="*/ 62 w 156"/>
                <a:gd name="T47" fmla="*/ 135 h 156"/>
                <a:gd name="T48" fmla="*/ 62 w 156"/>
                <a:gd name="T49" fmla="*/ 156 h 156"/>
                <a:gd name="T50" fmla="*/ 93 w 156"/>
                <a:gd name="T51" fmla="*/ 156 h 156"/>
                <a:gd name="T52" fmla="*/ 96 w 156"/>
                <a:gd name="T53" fmla="*/ 154 h 156"/>
                <a:gd name="T54" fmla="*/ 106 w 156"/>
                <a:gd name="T55" fmla="*/ 130 h 156"/>
                <a:gd name="T56" fmla="*/ 121 w 156"/>
                <a:gd name="T57" fmla="*/ 146 h 156"/>
                <a:gd name="T58" fmla="*/ 143 w 156"/>
                <a:gd name="T59" fmla="*/ 124 h 156"/>
                <a:gd name="T60" fmla="*/ 143 w 156"/>
                <a:gd name="T61" fmla="*/ 120 h 156"/>
                <a:gd name="T62" fmla="*/ 134 w 156"/>
                <a:gd name="T63" fmla="*/ 96 h 156"/>
                <a:gd name="T64" fmla="*/ 113 w 156"/>
                <a:gd name="T65" fmla="*/ 78 h 156"/>
                <a:gd name="T66" fmla="*/ 43 w 156"/>
                <a:gd name="T67" fmla="*/ 78 h 156"/>
                <a:gd name="T68" fmla="*/ 113 w 156"/>
                <a:gd name="T69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" h="156">
                  <a:moveTo>
                    <a:pt x="154" y="96"/>
                  </a:moveTo>
                  <a:cubicBezTo>
                    <a:pt x="156" y="96"/>
                    <a:pt x="156" y="96"/>
                    <a:pt x="156" y="96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4" y="62"/>
                    <a:pt x="154" y="62"/>
                    <a:pt x="15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3" y="58"/>
                    <a:pt x="132" y="54"/>
                    <a:pt x="130" y="50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2" y="25"/>
                    <a:pt x="99" y="23"/>
                    <a:pt x="95" y="2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4" y="25"/>
                    <a:pt x="51" y="26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5" y="53"/>
                    <a:pt x="23" y="57"/>
                    <a:pt x="22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3" y="99"/>
                    <a:pt x="25" y="103"/>
                    <a:pt x="27" y="10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4" y="132"/>
                    <a:pt x="58" y="134"/>
                    <a:pt x="62" y="135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9" y="133"/>
                    <a:pt x="102" y="132"/>
                    <a:pt x="106" y="130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5" y="122"/>
                    <a:pt x="145" y="122"/>
                    <a:pt x="145" y="122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1" y="103"/>
                    <a:pt x="133" y="99"/>
                    <a:pt x="134" y="96"/>
                  </a:cubicBezTo>
                  <a:cubicBezTo>
                    <a:pt x="154" y="96"/>
                    <a:pt x="154" y="96"/>
                    <a:pt x="154" y="96"/>
                  </a:cubicBezTo>
                  <a:close/>
                  <a:moveTo>
                    <a:pt x="113" y="78"/>
                  </a:moveTo>
                  <a:cubicBezTo>
                    <a:pt x="113" y="98"/>
                    <a:pt x="97" y="113"/>
                    <a:pt x="78" y="113"/>
                  </a:cubicBezTo>
                  <a:cubicBezTo>
                    <a:pt x="59" y="113"/>
                    <a:pt x="43" y="98"/>
                    <a:pt x="43" y="78"/>
                  </a:cubicBezTo>
                  <a:cubicBezTo>
                    <a:pt x="43" y="59"/>
                    <a:pt x="59" y="43"/>
                    <a:pt x="78" y="43"/>
                  </a:cubicBezTo>
                  <a:cubicBezTo>
                    <a:pt x="97" y="43"/>
                    <a:pt x="113" y="59"/>
                    <a:pt x="113" y="78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3600622" y="2521094"/>
              <a:ext cx="219774" cy="220582"/>
            </a:xfrm>
            <a:custGeom>
              <a:avLst/>
              <a:gdLst>
                <a:gd name="T0" fmla="*/ 115 w 115"/>
                <a:gd name="T1" fmla="*/ 70 h 115"/>
                <a:gd name="T2" fmla="*/ 115 w 115"/>
                <a:gd name="T3" fmla="*/ 47 h 115"/>
                <a:gd name="T4" fmla="*/ 114 w 115"/>
                <a:gd name="T5" fmla="*/ 45 h 115"/>
                <a:gd name="T6" fmla="*/ 96 w 115"/>
                <a:gd name="T7" fmla="*/ 37 h 115"/>
                <a:gd name="T8" fmla="*/ 107 w 115"/>
                <a:gd name="T9" fmla="*/ 25 h 115"/>
                <a:gd name="T10" fmla="*/ 91 w 115"/>
                <a:gd name="T11" fmla="*/ 9 h 115"/>
                <a:gd name="T12" fmla="*/ 88 w 115"/>
                <a:gd name="T13" fmla="*/ 9 h 115"/>
                <a:gd name="T14" fmla="*/ 70 w 115"/>
                <a:gd name="T15" fmla="*/ 16 h 115"/>
                <a:gd name="T16" fmla="*/ 70 w 115"/>
                <a:gd name="T17" fmla="*/ 0 h 115"/>
                <a:gd name="T18" fmla="*/ 47 w 115"/>
                <a:gd name="T19" fmla="*/ 0 h 115"/>
                <a:gd name="T20" fmla="*/ 45 w 115"/>
                <a:gd name="T21" fmla="*/ 1 h 115"/>
                <a:gd name="T22" fmla="*/ 37 w 115"/>
                <a:gd name="T23" fmla="*/ 19 h 115"/>
                <a:gd name="T24" fmla="*/ 26 w 115"/>
                <a:gd name="T25" fmla="*/ 8 h 115"/>
                <a:gd name="T26" fmla="*/ 9 w 115"/>
                <a:gd name="T27" fmla="*/ 24 h 115"/>
                <a:gd name="T28" fmla="*/ 9 w 115"/>
                <a:gd name="T29" fmla="*/ 27 h 115"/>
                <a:gd name="T30" fmla="*/ 16 w 115"/>
                <a:gd name="T31" fmla="*/ 45 h 115"/>
                <a:gd name="T32" fmla="*/ 0 w 115"/>
                <a:gd name="T33" fmla="*/ 45 h 115"/>
                <a:gd name="T34" fmla="*/ 0 w 115"/>
                <a:gd name="T35" fmla="*/ 68 h 115"/>
                <a:gd name="T36" fmla="*/ 1 w 115"/>
                <a:gd name="T37" fmla="*/ 70 h 115"/>
                <a:gd name="T38" fmla="*/ 19 w 115"/>
                <a:gd name="T39" fmla="*/ 79 h 115"/>
                <a:gd name="T40" fmla="*/ 8 w 115"/>
                <a:gd name="T41" fmla="*/ 90 h 115"/>
                <a:gd name="T42" fmla="*/ 24 w 115"/>
                <a:gd name="T43" fmla="*/ 106 h 115"/>
                <a:gd name="T44" fmla="*/ 27 w 115"/>
                <a:gd name="T45" fmla="*/ 106 h 115"/>
                <a:gd name="T46" fmla="*/ 45 w 115"/>
                <a:gd name="T47" fmla="*/ 99 h 115"/>
                <a:gd name="T48" fmla="*/ 45 w 115"/>
                <a:gd name="T49" fmla="*/ 115 h 115"/>
                <a:gd name="T50" fmla="*/ 69 w 115"/>
                <a:gd name="T51" fmla="*/ 115 h 115"/>
                <a:gd name="T52" fmla="*/ 70 w 115"/>
                <a:gd name="T53" fmla="*/ 114 h 115"/>
                <a:gd name="T54" fmla="*/ 78 w 115"/>
                <a:gd name="T55" fmla="*/ 96 h 115"/>
                <a:gd name="T56" fmla="*/ 89 w 115"/>
                <a:gd name="T57" fmla="*/ 108 h 115"/>
                <a:gd name="T58" fmla="*/ 106 w 115"/>
                <a:gd name="T59" fmla="*/ 91 h 115"/>
                <a:gd name="T60" fmla="*/ 106 w 115"/>
                <a:gd name="T61" fmla="*/ 89 h 115"/>
                <a:gd name="T62" fmla="*/ 99 w 115"/>
                <a:gd name="T63" fmla="*/ 70 h 115"/>
                <a:gd name="T64" fmla="*/ 83 w 115"/>
                <a:gd name="T65" fmla="*/ 58 h 115"/>
                <a:gd name="T66" fmla="*/ 31 w 115"/>
                <a:gd name="T67" fmla="*/ 58 h 115"/>
                <a:gd name="T68" fmla="*/ 83 w 115"/>
                <a:gd name="T6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" h="115">
                  <a:moveTo>
                    <a:pt x="114" y="70"/>
                  </a:moveTo>
                  <a:cubicBezTo>
                    <a:pt x="115" y="70"/>
                    <a:pt x="115" y="70"/>
                    <a:pt x="115" y="70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2"/>
                    <a:pt x="97" y="40"/>
                    <a:pt x="96" y="3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5" y="18"/>
                    <a:pt x="73" y="17"/>
                    <a:pt x="70" y="16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2" y="17"/>
                    <a:pt x="40" y="18"/>
                    <a:pt x="37" y="1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9"/>
                    <a:pt x="16" y="42"/>
                    <a:pt x="16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3"/>
                    <a:pt x="18" y="76"/>
                    <a:pt x="19" y="7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40" y="98"/>
                    <a:pt x="42" y="99"/>
                    <a:pt x="45" y="99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3" y="98"/>
                    <a:pt x="75" y="97"/>
                    <a:pt x="78" y="9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7" y="76"/>
                    <a:pt x="98" y="73"/>
                    <a:pt x="99" y="70"/>
                  </a:cubicBezTo>
                  <a:cubicBezTo>
                    <a:pt x="114" y="70"/>
                    <a:pt x="114" y="70"/>
                    <a:pt x="114" y="70"/>
                  </a:cubicBezTo>
                  <a:close/>
                  <a:moveTo>
                    <a:pt x="83" y="58"/>
                  </a:moveTo>
                  <a:cubicBezTo>
                    <a:pt x="83" y="72"/>
                    <a:pt x="72" y="84"/>
                    <a:pt x="57" y="84"/>
                  </a:cubicBezTo>
                  <a:cubicBezTo>
                    <a:pt x="43" y="84"/>
                    <a:pt x="31" y="72"/>
                    <a:pt x="31" y="58"/>
                  </a:cubicBezTo>
                  <a:cubicBezTo>
                    <a:pt x="31" y="43"/>
                    <a:pt x="43" y="32"/>
                    <a:pt x="57" y="32"/>
                  </a:cubicBezTo>
                  <a:cubicBezTo>
                    <a:pt x="72" y="32"/>
                    <a:pt x="83" y="43"/>
                    <a:pt x="83" y="58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1680828" y="3144866"/>
              <a:ext cx="174527" cy="173719"/>
            </a:xfrm>
            <a:custGeom>
              <a:avLst/>
              <a:gdLst>
                <a:gd name="T0" fmla="*/ 91 w 91"/>
                <a:gd name="T1" fmla="*/ 56 h 91"/>
                <a:gd name="T2" fmla="*/ 91 w 91"/>
                <a:gd name="T3" fmla="*/ 37 h 91"/>
                <a:gd name="T4" fmla="*/ 90 w 91"/>
                <a:gd name="T5" fmla="*/ 36 h 91"/>
                <a:gd name="T6" fmla="*/ 75 w 91"/>
                <a:gd name="T7" fmla="*/ 29 h 91"/>
                <a:gd name="T8" fmla="*/ 84 w 91"/>
                <a:gd name="T9" fmla="*/ 20 h 91"/>
                <a:gd name="T10" fmla="*/ 71 w 91"/>
                <a:gd name="T11" fmla="*/ 7 h 91"/>
                <a:gd name="T12" fmla="*/ 69 w 91"/>
                <a:gd name="T13" fmla="*/ 7 h 91"/>
                <a:gd name="T14" fmla="*/ 55 w 91"/>
                <a:gd name="T15" fmla="*/ 13 h 91"/>
                <a:gd name="T16" fmla="*/ 55 w 91"/>
                <a:gd name="T17" fmla="*/ 0 h 91"/>
                <a:gd name="T18" fmla="*/ 37 w 91"/>
                <a:gd name="T19" fmla="*/ 0 h 91"/>
                <a:gd name="T20" fmla="*/ 35 w 91"/>
                <a:gd name="T21" fmla="*/ 1 h 91"/>
                <a:gd name="T22" fmla="*/ 29 w 91"/>
                <a:gd name="T23" fmla="*/ 15 h 91"/>
                <a:gd name="T24" fmla="*/ 20 w 91"/>
                <a:gd name="T25" fmla="*/ 6 h 91"/>
                <a:gd name="T26" fmla="*/ 7 w 91"/>
                <a:gd name="T27" fmla="*/ 19 h 91"/>
                <a:gd name="T28" fmla="*/ 7 w 91"/>
                <a:gd name="T29" fmla="*/ 21 h 91"/>
                <a:gd name="T30" fmla="*/ 12 w 91"/>
                <a:gd name="T31" fmla="*/ 35 h 91"/>
                <a:gd name="T32" fmla="*/ 0 w 91"/>
                <a:gd name="T33" fmla="*/ 35 h 91"/>
                <a:gd name="T34" fmla="*/ 0 w 91"/>
                <a:gd name="T35" fmla="*/ 54 h 91"/>
                <a:gd name="T36" fmla="*/ 1 w 91"/>
                <a:gd name="T37" fmla="*/ 55 h 91"/>
                <a:gd name="T38" fmla="*/ 15 w 91"/>
                <a:gd name="T39" fmla="*/ 62 h 91"/>
                <a:gd name="T40" fmla="*/ 6 w 91"/>
                <a:gd name="T41" fmla="*/ 71 h 91"/>
                <a:gd name="T42" fmla="*/ 19 w 91"/>
                <a:gd name="T43" fmla="*/ 84 h 91"/>
                <a:gd name="T44" fmla="*/ 21 w 91"/>
                <a:gd name="T45" fmla="*/ 84 h 91"/>
                <a:gd name="T46" fmla="*/ 36 w 91"/>
                <a:gd name="T47" fmla="*/ 78 h 91"/>
                <a:gd name="T48" fmla="*/ 36 w 91"/>
                <a:gd name="T49" fmla="*/ 91 h 91"/>
                <a:gd name="T50" fmla="*/ 54 w 91"/>
                <a:gd name="T51" fmla="*/ 91 h 91"/>
                <a:gd name="T52" fmla="*/ 55 w 91"/>
                <a:gd name="T53" fmla="*/ 90 h 91"/>
                <a:gd name="T54" fmla="*/ 61 w 91"/>
                <a:gd name="T55" fmla="*/ 76 h 91"/>
                <a:gd name="T56" fmla="*/ 70 w 91"/>
                <a:gd name="T57" fmla="*/ 85 h 91"/>
                <a:gd name="T58" fmla="*/ 83 w 91"/>
                <a:gd name="T59" fmla="*/ 72 h 91"/>
                <a:gd name="T60" fmla="*/ 83 w 91"/>
                <a:gd name="T61" fmla="*/ 70 h 91"/>
                <a:gd name="T62" fmla="*/ 78 w 91"/>
                <a:gd name="T63" fmla="*/ 56 h 91"/>
                <a:gd name="T64" fmla="*/ 66 w 91"/>
                <a:gd name="T65" fmla="*/ 45 h 91"/>
                <a:gd name="T66" fmla="*/ 25 w 91"/>
                <a:gd name="T67" fmla="*/ 45 h 91"/>
                <a:gd name="T68" fmla="*/ 66 w 91"/>
                <a:gd name="T6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91">
                  <a:moveTo>
                    <a:pt x="90" y="56"/>
                  </a:moveTo>
                  <a:cubicBezTo>
                    <a:pt x="91" y="56"/>
                    <a:pt x="91" y="56"/>
                    <a:pt x="91" y="56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7" y="33"/>
                    <a:pt x="76" y="31"/>
                    <a:pt x="75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9" y="14"/>
                    <a:pt x="57" y="13"/>
                    <a:pt x="55" y="1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3" y="13"/>
                    <a:pt x="31" y="14"/>
                    <a:pt x="29" y="1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1"/>
                    <a:pt x="13" y="33"/>
                    <a:pt x="1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7"/>
                    <a:pt x="14" y="60"/>
                    <a:pt x="15" y="62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1" y="77"/>
                    <a:pt x="33" y="78"/>
                    <a:pt x="36" y="7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7" y="78"/>
                    <a:pt x="59" y="77"/>
                    <a:pt x="61" y="76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0"/>
                    <a:pt x="77" y="58"/>
                    <a:pt x="78" y="56"/>
                  </a:cubicBezTo>
                  <a:cubicBezTo>
                    <a:pt x="90" y="56"/>
                    <a:pt x="90" y="56"/>
                    <a:pt x="90" y="56"/>
                  </a:cubicBezTo>
                  <a:close/>
                  <a:moveTo>
                    <a:pt x="66" y="45"/>
                  </a:moveTo>
                  <a:cubicBezTo>
                    <a:pt x="66" y="57"/>
                    <a:pt x="56" y="66"/>
                    <a:pt x="45" y="66"/>
                  </a:cubicBezTo>
                  <a:cubicBezTo>
                    <a:pt x="34" y="66"/>
                    <a:pt x="25" y="57"/>
                    <a:pt x="25" y="45"/>
                  </a:cubicBezTo>
                  <a:cubicBezTo>
                    <a:pt x="25" y="34"/>
                    <a:pt x="34" y="25"/>
                    <a:pt x="45" y="25"/>
                  </a:cubicBezTo>
                  <a:cubicBezTo>
                    <a:pt x="56" y="25"/>
                    <a:pt x="66" y="34"/>
                    <a:pt x="66" y="45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3237024" y="4843269"/>
              <a:ext cx="214118" cy="216542"/>
            </a:xfrm>
            <a:custGeom>
              <a:avLst/>
              <a:gdLst>
                <a:gd name="T0" fmla="*/ 112 w 112"/>
                <a:gd name="T1" fmla="*/ 69 h 113"/>
                <a:gd name="T2" fmla="*/ 112 w 112"/>
                <a:gd name="T3" fmla="*/ 46 h 113"/>
                <a:gd name="T4" fmla="*/ 110 w 112"/>
                <a:gd name="T5" fmla="*/ 45 h 113"/>
                <a:gd name="T6" fmla="*/ 93 w 112"/>
                <a:gd name="T7" fmla="*/ 36 h 113"/>
                <a:gd name="T8" fmla="*/ 104 w 112"/>
                <a:gd name="T9" fmla="*/ 25 h 113"/>
                <a:gd name="T10" fmla="*/ 88 w 112"/>
                <a:gd name="T11" fmla="*/ 9 h 113"/>
                <a:gd name="T12" fmla="*/ 86 w 112"/>
                <a:gd name="T13" fmla="*/ 9 h 113"/>
                <a:gd name="T14" fmla="*/ 68 w 112"/>
                <a:gd name="T15" fmla="*/ 16 h 113"/>
                <a:gd name="T16" fmla="*/ 68 w 112"/>
                <a:gd name="T17" fmla="*/ 0 h 113"/>
                <a:gd name="T18" fmla="*/ 45 w 112"/>
                <a:gd name="T19" fmla="*/ 0 h 113"/>
                <a:gd name="T20" fmla="*/ 43 w 112"/>
                <a:gd name="T21" fmla="*/ 2 h 113"/>
                <a:gd name="T22" fmla="*/ 36 w 112"/>
                <a:gd name="T23" fmla="*/ 19 h 113"/>
                <a:gd name="T24" fmla="*/ 25 w 112"/>
                <a:gd name="T25" fmla="*/ 8 h 113"/>
                <a:gd name="T26" fmla="*/ 9 w 112"/>
                <a:gd name="T27" fmla="*/ 24 h 113"/>
                <a:gd name="T28" fmla="*/ 9 w 112"/>
                <a:gd name="T29" fmla="*/ 26 h 113"/>
                <a:gd name="T30" fmla="*/ 15 w 112"/>
                <a:gd name="T31" fmla="*/ 44 h 113"/>
                <a:gd name="T32" fmla="*/ 0 w 112"/>
                <a:gd name="T33" fmla="*/ 44 h 113"/>
                <a:gd name="T34" fmla="*/ 0 w 112"/>
                <a:gd name="T35" fmla="*/ 67 h 113"/>
                <a:gd name="T36" fmla="*/ 1 w 112"/>
                <a:gd name="T37" fmla="*/ 68 h 113"/>
                <a:gd name="T38" fmla="*/ 18 w 112"/>
                <a:gd name="T39" fmla="*/ 77 h 113"/>
                <a:gd name="T40" fmla="*/ 8 w 112"/>
                <a:gd name="T41" fmla="*/ 88 h 113"/>
                <a:gd name="T42" fmla="*/ 24 w 112"/>
                <a:gd name="T43" fmla="*/ 104 h 113"/>
                <a:gd name="T44" fmla="*/ 26 w 112"/>
                <a:gd name="T45" fmla="*/ 104 h 113"/>
                <a:gd name="T46" fmla="*/ 44 w 112"/>
                <a:gd name="T47" fmla="*/ 97 h 113"/>
                <a:gd name="T48" fmla="*/ 44 w 112"/>
                <a:gd name="T49" fmla="*/ 113 h 113"/>
                <a:gd name="T50" fmla="*/ 67 w 112"/>
                <a:gd name="T51" fmla="*/ 113 h 113"/>
                <a:gd name="T52" fmla="*/ 68 w 112"/>
                <a:gd name="T53" fmla="*/ 111 h 113"/>
                <a:gd name="T54" fmla="*/ 76 w 112"/>
                <a:gd name="T55" fmla="*/ 94 h 113"/>
                <a:gd name="T56" fmla="*/ 87 w 112"/>
                <a:gd name="T57" fmla="*/ 105 h 113"/>
                <a:gd name="T58" fmla="*/ 103 w 112"/>
                <a:gd name="T59" fmla="*/ 89 h 113"/>
                <a:gd name="T60" fmla="*/ 103 w 112"/>
                <a:gd name="T61" fmla="*/ 87 h 113"/>
                <a:gd name="T62" fmla="*/ 96 w 112"/>
                <a:gd name="T63" fmla="*/ 69 h 113"/>
                <a:gd name="T64" fmla="*/ 81 w 112"/>
                <a:gd name="T65" fmla="*/ 56 h 113"/>
                <a:gd name="T66" fmla="*/ 30 w 112"/>
                <a:gd name="T67" fmla="*/ 56 h 113"/>
                <a:gd name="T68" fmla="*/ 81 w 112"/>
                <a:gd name="T6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113">
                  <a:moveTo>
                    <a:pt x="110" y="69"/>
                  </a:move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2"/>
                    <a:pt x="94" y="39"/>
                    <a:pt x="93" y="3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3" y="18"/>
                    <a:pt x="70" y="17"/>
                    <a:pt x="68" y="16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38" y="18"/>
                    <a:pt x="36" y="1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8"/>
                    <a:pt x="16" y="41"/>
                    <a:pt x="15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71"/>
                    <a:pt x="17" y="74"/>
                    <a:pt x="18" y="7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8" y="95"/>
                    <a:pt x="41" y="96"/>
                    <a:pt x="44" y="97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1" y="96"/>
                    <a:pt x="73" y="95"/>
                    <a:pt x="76" y="9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4"/>
                    <a:pt x="95" y="72"/>
                    <a:pt x="96" y="69"/>
                  </a:cubicBezTo>
                  <a:cubicBezTo>
                    <a:pt x="110" y="69"/>
                    <a:pt x="110" y="69"/>
                    <a:pt x="110" y="69"/>
                  </a:cubicBezTo>
                  <a:close/>
                  <a:moveTo>
                    <a:pt x="81" y="56"/>
                  </a:moveTo>
                  <a:cubicBezTo>
                    <a:pt x="81" y="70"/>
                    <a:pt x="69" y="82"/>
                    <a:pt x="56" y="82"/>
                  </a:cubicBezTo>
                  <a:cubicBezTo>
                    <a:pt x="42" y="82"/>
                    <a:pt x="30" y="70"/>
                    <a:pt x="30" y="56"/>
                  </a:cubicBezTo>
                  <a:cubicBezTo>
                    <a:pt x="30" y="42"/>
                    <a:pt x="42" y="31"/>
                    <a:pt x="56" y="31"/>
                  </a:cubicBezTo>
                  <a:cubicBezTo>
                    <a:pt x="69" y="31"/>
                    <a:pt x="81" y="42"/>
                    <a:pt x="81" y="56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2969578" y="4306761"/>
              <a:ext cx="489644" cy="488836"/>
            </a:xfrm>
            <a:custGeom>
              <a:avLst/>
              <a:gdLst>
                <a:gd name="T0" fmla="*/ 256 w 256"/>
                <a:gd name="T1" fmla="*/ 156 h 256"/>
                <a:gd name="T2" fmla="*/ 256 w 256"/>
                <a:gd name="T3" fmla="*/ 105 h 256"/>
                <a:gd name="T4" fmla="*/ 252 w 256"/>
                <a:gd name="T5" fmla="*/ 101 h 256"/>
                <a:gd name="T6" fmla="*/ 212 w 256"/>
                <a:gd name="T7" fmla="*/ 82 h 256"/>
                <a:gd name="T8" fmla="*/ 237 w 256"/>
                <a:gd name="T9" fmla="*/ 57 h 256"/>
                <a:gd name="T10" fmla="*/ 201 w 256"/>
                <a:gd name="T11" fmla="*/ 20 h 256"/>
                <a:gd name="T12" fmla="*/ 195 w 256"/>
                <a:gd name="T13" fmla="*/ 20 h 256"/>
                <a:gd name="T14" fmla="*/ 155 w 256"/>
                <a:gd name="T15" fmla="*/ 36 h 256"/>
                <a:gd name="T16" fmla="*/ 155 w 256"/>
                <a:gd name="T17" fmla="*/ 0 h 256"/>
                <a:gd name="T18" fmla="*/ 103 w 256"/>
                <a:gd name="T19" fmla="*/ 0 h 256"/>
                <a:gd name="T20" fmla="*/ 99 w 256"/>
                <a:gd name="T21" fmla="*/ 4 h 256"/>
                <a:gd name="T22" fmla="*/ 82 w 256"/>
                <a:gd name="T23" fmla="*/ 43 h 256"/>
                <a:gd name="T24" fmla="*/ 57 w 256"/>
                <a:gd name="T25" fmla="*/ 17 h 256"/>
                <a:gd name="T26" fmla="*/ 21 w 256"/>
                <a:gd name="T27" fmla="*/ 54 h 256"/>
                <a:gd name="T28" fmla="*/ 21 w 256"/>
                <a:gd name="T29" fmla="*/ 59 h 256"/>
                <a:gd name="T30" fmla="*/ 35 w 256"/>
                <a:gd name="T31" fmla="*/ 100 h 256"/>
                <a:gd name="T32" fmla="*/ 0 w 256"/>
                <a:gd name="T33" fmla="*/ 100 h 256"/>
                <a:gd name="T34" fmla="*/ 0 w 256"/>
                <a:gd name="T35" fmla="*/ 151 h 256"/>
                <a:gd name="T36" fmla="*/ 4 w 256"/>
                <a:gd name="T37" fmla="*/ 155 h 256"/>
                <a:gd name="T38" fmla="*/ 43 w 256"/>
                <a:gd name="T39" fmla="*/ 175 h 256"/>
                <a:gd name="T40" fmla="*/ 18 w 256"/>
                <a:gd name="T41" fmla="*/ 199 h 256"/>
                <a:gd name="T42" fmla="*/ 54 w 256"/>
                <a:gd name="T43" fmla="*/ 236 h 256"/>
                <a:gd name="T44" fmla="*/ 60 w 256"/>
                <a:gd name="T45" fmla="*/ 236 h 256"/>
                <a:gd name="T46" fmla="*/ 101 w 256"/>
                <a:gd name="T47" fmla="*/ 221 h 256"/>
                <a:gd name="T48" fmla="*/ 101 w 256"/>
                <a:gd name="T49" fmla="*/ 256 h 256"/>
                <a:gd name="T50" fmla="*/ 152 w 256"/>
                <a:gd name="T51" fmla="*/ 256 h 256"/>
                <a:gd name="T52" fmla="*/ 156 w 256"/>
                <a:gd name="T53" fmla="*/ 252 h 256"/>
                <a:gd name="T54" fmla="*/ 172 w 256"/>
                <a:gd name="T55" fmla="*/ 213 h 256"/>
                <a:gd name="T56" fmla="*/ 198 w 256"/>
                <a:gd name="T57" fmla="*/ 239 h 256"/>
                <a:gd name="T58" fmla="*/ 234 w 256"/>
                <a:gd name="T59" fmla="*/ 202 h 256"/>
                <a:gd name="T60" fmla="*/ 234 w 256"/>
                <a:gd name="T61" fmla="*/ 197 h 256"/>
                <a:gd name="T62" fmla="*/ 219 w 256"/>
                <a:gd name="T63" fmla="*/ 156 h 256"/>
                <a:gd name="T64" fmla="*/ 184 w 256"/>
                <a:gd name="T65" fmla="*/ 128 h 256"/>
                <a:gd name="T66" fmla="*/ 69 w 256"/>
                <a:gd name="T67" fmla="*/ 128 h 256"/>
                <a:gd name="T68" fmla="*/ 184 w 256"/>
                <a:gd name="T69" fmla="*/ 1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252" y="156"/>
                  </a:moveTo>
                  <a:cubicBezTo>
                    <a:pt x="256" y="156"/>
                    <a:pt x="256" y="156"/>
                    <a:pt x="256" y="15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05"/>
                    <a:pt x="256" y="105"/>
                    <a:pt x="256" y="105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8" y="94"/>
                    <a:pt x="215" y="88"/>
                    <a:pt x="212" y="82"/>
                  </a:cubicBezTo>
                  <a:cubicBezTo>
                    <a:pt x="234" y="59"/>
                    <a:pt x="234" y="59"/>
                    <a:pt x="234" y="59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8" y="17"/>
                    <a:pt x="198" y="17"/>
                    <a:pt x="198" y="17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67" y="40"/>
                    <a:pt x="161" y="38"/>
                    <a:pt x="155" y="3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3" y="37"/>
                    <a:pt x="88" y="40"/>
                    <a:pt x="82" y="43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9" y="87"/>
                    <a:pt x="37" y="93"/>
                    <a:pt x="35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6" y="162"/>
                    <a:pt x="39" y="168"/>
                    <a:pt x="43" y="175"/>
                  </a:cubicBezTo>
                  <a:cubicBezTo>
                    <a:pt x="21" y="197"/>
                    <a:pt x="21" y="197"/>
                    <a:pt x="21" y="197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60" y="236"/>
                    <a:pt x="60" y="236"/>
                    <a:pt x="60" y="236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8" y="216"/>
                    <a:pt x="94" y="219"/>
                    <a:pt x="101" y="221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01" y="256"/>
                    <a:pt x="101" y="256"/>
                    <a:pt x="101" y="256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56" y="256"/>
                    <a:pt x="156" y="256"/>
                    <a:pt x="156" y="256"/>
                  </a:cubicBezTo>
                  <a:cubicBezTo>
                    <a:pt x="156" y="252"/>
                    <a:pt x="156" y="252"/>
                    <a:pt x="156" y="252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62" y="218"/>
                    <a:pt x="167" y="216"/>
                    <a:pt x="172" y="213"/>
                  </a:cubicBezTo>
                  <a:cubicBezTo>
                    <a:pt x="195" y="236"/>
                    <a:pt x="195" y="236"/>
                    <a:pt x="195" y="236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201" y="236"/>
                    <a:pt x="201" y="236"/>
                    <a:pt x="201" y="236"/>
                  </a:cubicBezTo>
                  <a:cubicBezTo>
                    <a:pt x="234" y="202"/>
                    <a:pt x="234" y="202"/>
                    <a:pt x="234" y="202"/>
                  </a:cubicBezTo>
                  <a:cubicBezTo>
                    <a:pt x="237" y="199"/>
                    <a:pt x="237" y="199"/>
                    <a:pt x="237" y="199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68"/>
                    <a:pt x="217" y="162"/>
                    <a:pt x="219" y="156"/>
                  </a:cubicBezTo>
                  <a:cubicBezTo>
                    <a:pt x="252" y="156"/>
                    <a:pt x="252" y="156"/>
                    <a:pt x="252" y="156"/>
                  </a:cubicBezTo>
                  <a:close/>
                  <a:moveTo>
                    <a:pt x="184" y="128"/>
                  </a:moveTo>
                  <a:cubicBezTo>
                    <a:pt x="184" y="160"/>
                    <a:pt x="159" y="185"/>
                    <a:pt x="127" y="185"/>
                  </a:cubicBezTo>
                  <a:cubicBezTo>
                    <a:pt x="95" y="185"/>
                    <a:pt x="69" y="160"/>
                    <a:pt x="69" y="128"/>
                  </a:cubicBezTo>
                  <a:cubicBezTo>
                    <a:pt x="69" y="96"/>
                    <a:pt x="95" y="70"/>
                    <a:pt x="127" y="70"/>
                  </a:cubicBezTo>
                  <a:cubicBezTo>
                    <a:pt x="159" y="70"/>
                    <a:pt x="184" y="96"/>
                    <a:pt x="184" y="128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4" name="Freeform 31"/>
            <p:cNvSpPr>
              <a:spLocks noEditPoints="1"/>
            </p:cNvSpPr>
            <p:nvPr/>
          </p:nvSpPr>
          <p:spPr bwMode="auto">
            <a:xfrm>
              <a:off x="3417207" y="4665510"/>
              <a:ext cx="242398" cy="244822"/>
            </a:xfrm>
            <a:custGeom>
              <a:avLst/>
              <a:gdLst>
                <a:gd name="T0" fmla="*/ 127 w 127"/>
                <a:gd name="T1" fmla="*/ 78 h 128"/>
                <a:gd name="T2" fmla="*/ 127 w 127"/>
                <a:gd name="T3" fmla="*/ 53 h 128"/>
                <a:gd name="T4" fmla="*/ 125 w 127"/>
                <a:gd name="T5" fmla="*/ 51 h 128"/>
                <a:gd name="T6" fmla="*/ 105 w 127"/>
                <a:gd name="T7" fmla="*/ 41 h 128"/>
                <a:gd name="T8" fmla="*/ 118 w 127"/>
                <a:gd name="T9" fmla="*/ 29 h 128"/>
                <a:gd name="T10" fmla="*/ 100 w 127"/>
                <a:gd name="T11" fmla="*/ 11 h 128"/>
                <a:gd name="T12" fmla="*/ 97 w 127"/>
                <a:gd name="T13" fmla="*/ 11 h 128"/>
                <a:gd name="T14" fmla="*/ 77 w 127"/>
                <a:gd name="T15" fmla="*/ 18 h 128"/>
                <a:gd name="T16" fmla="*/ 77 w 127"/>
                <a:gd name="T17" fmla="*/ 0 h 128"/>
                <a:gd name="T18" fmla="*/ 52 w 127"/>
                <a:gd name="T19" fmla="*/ 0 h 128"/>
                <a:gd name="T20" fmla="*/ 49 w 127"/>
                <a:gd name="T21" fmla="*/ 2 h 128"/>
                <a:gd name="T22" fmla="*/ 41 w 127"/>
                <a:gd name="T23" fmla="*/ 22 h 128"/>
                <a:gd name="T24" fmla="*/ 29 w 127"/>
                <a:gd name="T25" fmla="*/ 9 h 128"/>
                <a:gd name="T26" fmla="*/ 10 w 127"/>
                <a:gd name="T27" fmla="*/ 27 h 128"/>
                <a:gd name="T28" fmla="*/ 10 w 127"/>
                <a:gd name="T29" fmla="*/ 30 h 128"/>
                <a:gd name="T30" fmla="*/ 17 w 127"/>
                <a:gd name="T31" fmla="*/ 50 h 128"/>
                <a:gd name="T32" fmla="*/ 0 w 127"/>
                <a:gd name="T33" fmla="*/ 50 h 128"/>
                <a:gd name="T34" fmla="*/ 0 w 127"/>
                <a:gd name="T35" fmla="*/ 76 h 128"/>
                <a:gd name="T36" fmla="*/ 2 w 127"/>
                <a:gd name="T37" fmla="*/ 78 h 128"/>
                <a:gd name="T38" fmla="*/ 21 w 127"/>
                <a:gd name="T39" fmla="*/ 87 h 128"/>
                <a:gd name="T40" fmla="*/ 9 w 127"/>
                <a:gd name="T41" fmla="*/ 100 h 128"/>
                <a:gd name="T42" fmla="*/ 27 w 127"/>
                <a:gd name="T43" fmla="*/ 118 h 128"/>
                <a:gd name="T44" fmla="*/ 30 w 127"/>
                <a:gd name="T45" fmla="*/ 118 h 128"/>
                <a:gd name="T46" fmla="*/ 50 w 127"/>
                <a:gd name="T47" fmla="*/ 110 h 128"/>
                <a:gd name="T48" fmla="*/ 50 w 127"/>
                <a:gd name="T49" fmla="*/ 128 h 128"/>
                <a:gd name="T50" fmla="*/ 76 w 127"/>
                <a:gd name="T51" fmla="*/ 128 h 128"/>
                <a:gd name="T52" fmla="*/ 78 w 127"/>
                <a:gd name="T53" fmla="*/ 126 h 128"/>
                <a:gd name="T54" fmla="*/ 86 w 127"/>
                <a:gd name="T55" fmla="*/ 107 h 128"/>
                <a:gd name="T56" fmla="*/ 99 w 127"/>
                <a:gd name="T57" fmla="*/ 119 h 128"/>
                <a:gd name="T58" fmla="*/ 117 w 127"/>
                <a:gd name="T59" fmla="*/ 101 h 128"/>
                <a:gd name="T60" fmla="*/ 117 w 127"/>
                <a:gd name="T61" fmla="*/ 98 h 128"/>
                <a:gd name="T62" fmla="*/ 109 w 127"/>
                <a:gd name="T63" fmla="*/ 78 h 128"/>
                <a:gd name="T64" fmla="*/ 92 w 127"/>
                <a:gd name="T65" fmla="*/ 64 h 128"/>
                <a:gd name="T66" fmla="*/ 35 w 127"/>
                <a:gd name="T67" fmla="*/ 64 h 128"/>
                <a:gd name="T68" fmla="*/ 92 w 127"/>
                <a:gd name="T6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" h="128">
                  <a:moveTo>
                    <a:pt x="125" y="78"/>
                  </a:moveTo>
                  <a:cubicBezTo>
                    <a:pt x="127" y="78"/>
                    <a:pt x="127" y="78"/>
                    <a:pt x="127" y="78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8" y="47"/>
                    <a:pt x="107" y="44"/>
                    <a:pt x="105" y="4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3" y="20"/>
                    <a:pt x="80" y="19"/>
                    <a:pt x="77" y="18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7" y="19"/>
                    <a:pt x="44" y="20"/>
                    <a:pt x="41" y="2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4"/>
                    <a:pt x="18" y="47"/>
                    <a:pt x="17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81"/>
                    <a:pt x="20" y="84"/>
                    <a:pt x="21" y="87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4" y="108"/>
                    <a:pt x="47" y="109"/>
                    <a:pt x="50" y="11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81" y="109"/>
                    <a:pt x="83" y="108"/>
                    <a:pt x="86" y="107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8" y="100"/>
                    <a:pt x="118" y="100"/>
                    <a:pt x="118" y="100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7" y="84"/>
                    <a:pt x="108" y="81"/>
                    <a:pt x="109" y="78"/>
                  </a:cubicBezTo>
                  <a:cubicBezTo>
                    <a:pt x="125" y="78"/>
                    <a:pt x="125" y="78"/>
                    <a:pt x="125" y="78"/>
                  </a:cubicBezTo>
                  <a:close/>
                  <a:moveTo>
                    <a:pt x="92" y="64"/>
                  </a:moveTo>
                  <a:cubicBezTo>
                    <a:pt x="92" y="80"/>
                    <a:pt x="79" y="93"/>
                    <a:pt x="63" y="93"/>
                  </a:cubicBezTo>
                  <a:cubicBezTo>
                    <a:pt x="48" y="93"/>
                    <a:pt x="35" y="80"/>
                    <a:pt x="35" y="64"/>
                  </a:cubicBezTo>
                  <a:cubicBezTo>
                    <a:pt x="35" y="48"/>
                    <a:pt x="48" y="36"/>
                    <a:pt x="63" y="36"/>
                  </a:cubicBezTo>
                  <a:cubicBezTo>
                    <a:pt x="79" y="36"/>
                    <a:pt x="92" y="48"/>
                    <a:pt x="92" y="64"/>
                  </a:cubicBezTo>
                  <a:close/>
                </a:path>
              </a:pathLst>
            </a:custGeom>
            <a:solidFill>
              <a:srgbClr val="5F4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2650421" y="4822261"/>
              <a:ext cx="257750" cy="258558"/>
            </a:xfrm>
            <a:custGeom>
              <a:avLst/>
              <a:gdLst>
                <a:gd name="T0" fmla="*/ 135 w 135"/>
                <a:gd name="T1" fmla="*/ 82 h 135"/>
                <a:gd name="T2" fmla="*/ 135 w 135"/>
                <a:gd name="T3" fmla="*/ 55 h 135"/>
                <a:gd name="T4" fmla="*/ 133 w 135"/>
                <a:gd name="T5" fmla="*/ 53 h 135"/>
                <a:gd name="T6" fmla="*/ 112 w 135"/>
                <a:gd name="T7" fmla="*/ 43 h 135"/>
                <a:gd name="T8" fmla="*/ 126 w 135"/>
                <a:gd name="T9" fmla="*/ 30 h 135"/>
                <a:gd name="T10" fmla="*/ 106 w 135"/>
                <a:gd name="T11" fmla="*/ 10 h 135"/>
                <a:gd name="T12" fmla="*/ 103 w 135"/>
                <a:gd name="T13" fmla="*/ 10 h 135"/>
                <a:gd name="T14" fmla="*/ 82 w 135"/>
                <a:gd name="T15" fmla="*/ 19 h 135"/>
                <a:gd name="T16" fmla="*/ 82 w 135"/>
                <a:gd name="T17" fmla="*/ 0 h 135"/>
                <a:gd name="T18" fmla="*/ 55 w 135"/>
                <a:gd name="T19" fmla="*/ 0 h 135"/>
                <a:gd name="T20" fmla="*/ 53 w 135"/>
                <a:gd name="T21" fmla="*/ 2 h 135"/>
                <a:gd name="T22" fmla="*/ 44 w 135"/>
                <a:gd name="T23" fmla="*/ 22 h 135"/>
                <a:gd name="T24" fmla="*/ 30 w 135"/>
                <a:gd name="T25" fmla="*/ 9 h 135"/>
                <a:gd name="T26" fmla="*/ 11 w 135"/>
                <a:gd name="T27" fmla="*/ 28 h 135"/>
                <a:gd name="T28" fmla="*/ 11 w 135"/>
                <a:gd name="T29" fmla="*/ 31 h 135"/>
                <a:gd name="T30" fmla="*/ 19 w 135"/>
                <a:gd name="T31" fmla="*/ 52 h 135"/>
                <a:gd name="T32" fmla="*/ 0 w 135"/>
                <a:gd name="T33" fmla="*/ 52 h 135"/>
                <a:gd name="T34" fmla="*/ 0 w 135"/>
                <a:gd name="T35" fmla="*/ 80 h 135"/>
                <a:gd name="T36" fmla="*/ 2 w 135"/>
                <a:gd name="T37" fmla="*/ 82 h 135"/>
                <a:gd name="T38" fmla="*/ 23 w 135"/>
                <a:gd name="T39" fmla="*/ 92 h 135"/>
                <a:gd name="T40" fmla="*/ 10 w 135"/>
                <a:gd name="T41" fmla="*/ 105 h 135"/>
                <a:gd name="T42" fmla="*/ 29 w 135"/>
                <a:gd name="T43" fmla="*/ 124 h 135"/>
                <a:gd name="T44" fmla="*/ 32 w 135"/>
                <a:gd name="T45" fmla="*/ 124 h 135"/>
                <a:gd name="T46" fmla="*/ 53 w 135"/>
                <a:gd name="T47" fmla="*/ 116 h 135"/>
                <a:gd name="T48" fmla="*/ 53 w 135"/>
                <a:gd name="T49" fmla="*/ 135 h 135"/>
                <a:gd name="T50" fmla="*/ 81 w 135"/>
                <a:gd name="T51" fmla="*/ 135 h 135"/>
                <a:gd name="T52" fmla="*/ 83 w 135"/>
                <a:gd name="T53" fmla="*/ 133 h 135"/>
                <a:gd name="T54" fmla="*/ 91 w 135"/>
                <a:gd name="T55" fmla="*/ 112 h 135"/>
                <a:gd name="T56" fmla="*/ 105 w 135"/>
                <a:gd name="T57" fmla="*/ 126 h 135"/>
                <a:gd name="T58" fmla="*/ 124 w 135"/>
                <a:gd name="T59" fmla="*/ 107 h 135"/>
                <a:gd name="T60" fmla="*/ 124 w 135"/>
                <a:gd name="T61" fmla="*/ 104 h 135"/>
                <a:gd name="T62" fmla="*/ 116 w 135"/>
                <a:gd name="T63" fmla="*/ 82 h 135"/>
                <a:gd name="T64" fmla="*/ 98 w 135"/>
                <a:gd name="T65" fmla="*/ 67 h 135"/>
                <a:gd name="T66" fmla="*/ 37 w 135"/>
                <a:gd name="T67" fmla="*/ 67 h 135"/>
                <a:gd name="T68" fmla="*/ 98 w 135"/>
                <a:gd name="T6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" h="135">
                  <a:moveTo>
                    <a:pt x="133" y="82"/>
                  </a:moveTo>
                  <a:cubicBezTo>
                    <a:pt x="135" y="82"/>
                    <a:pt x="135" y="82"/>
                    <a:pt x="135" y="82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0"/>
                    <a:pt x="114" y="46"/>
                    <a:pt x="112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8" y="21"/>
                    <a:pt x="85" y="20"/>
                    <a:pt x="82" y="19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0" y="20"/>
                    <a:pt x="47" y="21"/>
                    <a:pt x="44" y="2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6"/>
                    <a:pt x="20" y="49"/>
                    <a:pt x="19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9" y="85"/>
                    <a:pt x="21" y="89"/>
                    <a:pt x="23" y="92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7" y="114"/>
                    <a:pt x="50" y="115"/>
                    <a:pt x="53" y="116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6" y="115"/>
                    <a:pt x="89" y="114"/>
                    <a:pt x="91" y="112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5" y="126"/>
                    <a:pt x="105" y="126"/>
                    <a:pt x="105" y="126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4" y="104"/>
                    <a:pt x="124" y="104"/>
                    <a:pt x="124" y="104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4" y="89"/>
                    <a:pt x="115" y="86"/>
                    <a:pt x="116" y="82"/>
                  </a:cubicBezTo>
                  <a:cubicBezTo>
                    <a:pt x="133" y="82"/>
                    <a:pt x="133" y="82"/>
                    <a:pt x="133" y="82"/>
                  </a:cubicBezTo>
                  <a:close/>
                  <a:moveTo>
                    <a:pt x="98" y="67"/>
                  </a:moveTo>
                  <a:cubicBezTo>
                    <a:pt x="98" y="84"/>
                    <a:pt x="84" y="98"/>
                    <a:pt x="67" y="98"/>
                  </a:cubicBezTo>
                  <a:cubicBezTo>
                    <a:pt x="51" y="98"/>
                    <a:pt x="37" y="84"/>
                    <a:pt x="37" y="67"/>
                  </a:cubicBezTo>
                  <a:cubicBezTo>
                    <a:pt x="37" y="51"/>
                    <a:pt x="51" y="37"/>
                    <a:pt x="67" y="37"/>
                  </a:cubicBezTo>
                  <a:cubicBezTo>
                    <a:pt x="84" y="37"/>
                    <a:pt x="98" y="51"/>
                    <a:pt x="98" y="67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4152482" y="3532703"/>
              <a:ext cx="352285" cy="351477"/>
            </a:xfrm>
            <a:custGeom>
              <a:avLst/>
              <a:gdLst>
                <a:gd name="T0" fmla="*/ 181 w 184"/>
                <a:gd name="T1" fmla="*/ 117 h 184"/>
                <a:gd name="T2" fmla="*/ 184 w 184"/>
                <a:gd name="T3" fmla="*/ 81 h 184"/>
                <a:gd name="T4" fmla="*/ 181 w 184"/>
                <a:gd name="T5" fmla="*/ 78 h 184"/>
                <a:gd name="T6" fmla="*/ 153 w 184"/>
                <a:gd name="T7" fmla="*/ 63 h 184"/>
                <a:gd name="T8" fmla="*/ 173 w 184"/>
                <a:gd name="T9" fmla="*/ 46 h 184"/>
                <a:gd name="T10" fmla="*/ 148 w 184"/>
                <a:gd name="T11" fmla="*/ 18 h 184"/>
                <a:gd name="T12" fmla="*/ 144 w 184"/>
                <a:gd name="T13" fmla="*/ 18 h 184"/>
                <a:gd name="T14" fmla="*/ 115 w 184"/>
                <a:gd name="T15" fmla="*/ 27 h 184"/>
                <a:gd name="T16" fmla="*/ 117 w 184"/>
                <a:gd name="T17" fmla="*/ 2 h 184"/>
                <a:gd name="T18" fmla="*/ 80 w 184"/>
                <a:gd name="T19" fmla="*/ 0 h 184"/>
                <a:gd name="T20" fmla="*/ 77 w 184"/>
                <a:gd name="T21" fmla="*/ 3 h 184"/>
                <a:gd name="T22" fmla="*/ 64 w 184"/>
                <a:gd name="T23" fmla="*/ 29 h 184"/>
                <a:gd name="T24" fmla="*/ 47 w 184"/>
                <a:gd name="T25" fmla="*/ 10 h 184"/>
                <a:gd name="T26" fmla="*/ 19 w 184"/>
                <a:gd name="T27" fmla="*/ 35 h 184"/>
                <a:gd name="T28" fmla="*/ 19 w 184"/>
                <a:gd name="T29" fmla="*/ 39 h 184"/>
                <a:gd name="T30" fmla="*/ 28 w 184"/>
                <a:gd name="T31" fmla="*/ 68 h 184"/>
                <a:gd name="T32" fmla="*/ 2 w 184"/>
                <a:gd name="T33" fmla="*/ 66 h 184"/>
                <a:gd name="T34" fmla="*/ 0 w 184"/>
                <a:gd name="T35" fmla="*/ 103 h 184"/>
                <a:gd name="T36" fmla="*/ 3 w 184"/>
                <a:gd name="T37" fmla="*/ 106 h 184"/>
                <a:gd name="T38" fmla="*/ 30 w 184"/>
                <a:gd name="T39" fmla="*/ 121 h 184"/>
                <a:gd name="T40" fmla="*/ 11 w 184"/>
                <a:gd name="T41" fmla="*/ 138 h 184"/>
                <a:gd name="T42" fmla="*/ 35 w 184"/>
                <a:gd name="T43" fmla="*/ 165 h 184"/>
                <a:gd name="T44" fmla="*/ 40 w 184"/>
                <a:gd name="T45" fmla="*/ 165 h 184"/>
                <a:gd name="T46" fmla="*/ 69 w 184"/>
                <a:gd name="T47" fmla="*/ 156 h 184"/>
                <a:gd name="T48" fmla="*/ 67 w 184"/>
                <a:gd name="T49" fmla="*/ 181 h 184"/>
                <a:gd name="T50" fmla="*/ 104 w 184"/>
                <a:gd name="T51" fmla="*/ 183 h 184"/>
                <a:gd name="T52" fmla="*/ 107 w 184"/>
                <a:gd name="T53" fmla="*/ 181 h 184"/>
                <a:gd name="T54" fmla="*/ 120 w 184"/>
                <a:gd name="T55" fmla="*/ 154 h 184"/>
                <a:gd name="T56" fmla="*/ 137 w 184"/>
                <a:gd name="T57" fmla="*/ 173 h 184"/>
                <a:gd name="T58" fmla="*/ 164 w 184"/>
                <a:gd name="T59" fmla="*/ 149 h 184"/>
                <a:gd name="T60" fmla="*/ 165 w 184"/>
                <a:gd name="T61" fmla="*/ 145 h 184"/>
                <a:gd name="T62" fmla="*/ 155 w 184"/>
                <a:gd name="T63" fmla="*/ 116 h 184"/>
                <a:gd name="T64" fmla="*/ 132 w 184"/>
                <a:gd name="T65" fmla="*/ 94 h 184"/>
                <a:gd name="T66" fmla="*/ 51 w 184"/>
                <a:gd name="T67" fmla="*/ 89 h 184"/>
                <a:gd name="T68" fmla="*/ 132 w 184"/>
                <a:gd name="T69" fmla="*/ 9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84">
                  <a:moveTo>
                    <a:pt x="179" y="117"/>
                  </a:moveTo>
                  <a:cubicBezTo>
                    <a:pt x="181" y="117"/>
                    <a:pt x="181" y="117"/>
                    <a:pt x="181" y="117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181" y="78"/>
                    <a:pt x="181" y="78"/>
                    <a:pt x="181" y="78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7" y="72"/>
                    <a:pt x="155" y="67"/>
                    <a:pt x="153" y="63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3" y="31"/>
                    <a:pt x="119" y="29"/>
                    <a:pt x="115" y="27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2" y="26"/>
                    <a:pt x="67" y="27"/>
                    <a:pt x="64" y="29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1" y="59"/>
                    <a:pt x="29" y="63"/>
                    <a:pt x="28" y="6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6" y="112"/>
                    <a:pt x="28" y="117"/>
                    <a:pt x="30" y="121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60" y="153"/>
                    <a:pt x="64" y="155"/>
                    <a:pt x="69" y="156"/>
                  </a:cubicBezTo>
                  <a:cubicBezTo>
                    <a:pt x="68" y="178"/>
                    <a:pt x="68" y="178"/>
                    <a:pt x="68" y="178"/>
                  </a:cubicBezTo>
                  <a:cubicBezTo>
                    <a:pt x="67" y="181"/>
                    <a:pt x="67" y="181"/>
                    <a:pt x="67" y="181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07" y="181"/>
                    <a:pt x="107" y="181"/>
                    <a:pt x="107" y="181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12" y="157"/>
                    <a:pt x="116" y="155"/>
                    <a:pt x="120" y="154"/>
                  </a:cubicBezTo>
                  <a:cubicBezTo>
                    <a:pt x="135" y="171"/>
                    <a:pt x="135" y="171"/>
                    <a:pt x="135" y="171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9" y="171"/>
                    <a:pt x="139" y="171"/>
                    <a:pt x="139" y="171"/>
                  </a:cubicBezTo>
                  <a:cubicBezTo>
                    <a:pt x="164" y="149"/>
                    <a:pt x="164" y="149"/>
                    <a:pt x="164" y="14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2" y="124"/>
                    <a:pt x="154" y="120"/>
                    <a:pt x="155" y="116"/>
                  </a:cubicBezTo>
                  <a:cubicBezTo>
                    <a:pt x="179" y="117"/>
                    <a:pt x="179" y="117"/>
                    <a:pt x="179" y="117"/>
                  </a:cubicBezTo>
                  <a:close/>
                  <a:moveTo>
                    <a:pt x="132" y="94"/>
                  </a:moveTo>
                  <a:cubicBezTo>
                    <a:pt x="131" y="116"/>
                    <a:pt x="112" y="134"/>
                    <a:pt x="89" y="132"/>
                  </a:cubicBezTo>
                  <a:cubicBezTo>
                    <a:pt x="67" y="131"/>
                    <a:pt x="49" y="112"/>
                    <a:pt x="51" y="89"/>
                  </a:cubicBezTo>
                  <a:cubicBezTo>
                    <a:pt x="52" y="67"/>
                    <a:pt x="71" y="50"/>
                    <a:pt x="94" y="51"/>
                  </a:cubicBezTo>
                  <a:cubicBezTo>
                    <a:pt x="116" y="52"/>
                    <a:pt x="134" y="72"/>
                    <a:pt x="132" y="94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2589013" y="1542614"/>
              <a:ext cx="1160279" cy="1160279"/>
            </a:xfrm>
            <a:custGeom>
              <a:avLst/>
              <a:gdLst>
                <a:gd name="T0" fmla="*/ 607 w 607"/>
                <a:gd name="T1" fmla="*/ 342 h 607"/>
                <a:gd name="T2" fmla="*/ 607 w 607"/>
                <a:gd name="T3" fmla="*/ 266 h 607"/>
                <a:gd name="T4" fmla="*/ 546 w 607"/>
                <a:gd name="T5" fmla="*/ 266 h 607"/>
                <a:gd name="T6" fmla="*/ 533 w 607"/>
                <a:gd name="T7" fmla="*/ 215 h 607"/>
                <a:gd name="T8" fmla="*/ 585 w 607"/>
                <a:gd name="T9" fmla="*/ 185 h 607"/>
                <a:gd name="T10" fmla="*/ 547 w 607"/>
                <a:gd name="T11" fmla="*/ 119 h 607"/>
                <a:gd name="T12" fmla="*/ 495 w 607"/>
                <a:gd name="T13" fmla="*/ 149 h 607"/>
                <a:gd name="T14" fmla="*/ 458 w 607"/>
                <a:gd name="T15" fmla="*/ 112 h 607"/>
                <a:gd name="T16" fmla="*/ 488 w 607"/>
                <a:gd name="T17" fmla="*/ 60 h 607"/>
                <a:gd name="T18" fmla="*/ 422 w 607"/>
                <a:gd name="T19" fmla="*/ 22 h 607"/>
                <a:gd name="T20" fmla="*/ 392 w 607"/>
                <a:gd name="T21" fmla="*/ 74 h 607"/>
                <a:gd name="T22" fmla="*/ 341 w 607"/>
                <a:gd name="T23" fmla="*/ 61 h 607"/>
                <a:gd name="T24" fmla="*/ 341 w 607"/>
                <a:gd name="T25" fmla="*/ 0 h 607"/>
                <a:gd name="T26" fmla="*/ 265 w 607"/>
                <a:gd name="T27" fmla="*/ 0 h 607"/>
                <a:gd name="T28" fmla="*/ 265 w 607"/>
                <a:gd name="T29" fmla="*/ 61 h 607"/>
                <a:gd name="T30" fmla="*/ 214 w 607"/>
                <a:gd name="T31" fmla="*/ 74 h 607"/>
                <a:gd name="T32" fmla="*/ 184 w 607"/>
                <a:gd name="T33" fmla="*/ 22 h 607"/>
                <a:gd name="T34" fmla="*/ 118 w 607"/>
                <a:gd name="T35" fmla="*/ 60 h 607"/>
                <a:gd name="T36" fmla="*/ 148 w 607"/>
                <a:gd name="T37" fmla="*/ 112 h 607"/>
                <a:gd name="T38" fmla="*/ 111 w 607"/>
                <a:gd name="T39" fmla="*/ 149 h 607"/>
                <a:gd name="T40" fmla="*/ 59 w 607"/>
                <a:gd name="T41" fmla="*/ 119 h 607"/>
                <a:gd name="T42" fmla="*/ 21 w 607"/>
                <a:gd name="T43" fmla="*/ 185 h 607"/>
                <a:gd name="T44" fmla="*/ 73 w 607"/>
                <a:gd name="T45" fmla="*/ 215 h 607"/>
                <a:gd name="T46" fmla="*/ 60 w 607"/>
                <a:gd name="T47" fmla="*/ 266 h 607"/>
                <a:gd name="T48" fmla="*/ 0 w 607"/>
                <a:gd name="T49" fmla="*/ 266 h 607"/>
                <a:gd name="T50" fmla="*/ 0 w 607"/>
                <a:gd name="T51" fmla="*/ 342 h 607"/>
                <a:gd name="T52" fmla="*/ 60 w 607"/>
                <a:gd name="T53" fmla="*/ 342 h 607"/>
                <a:gd name="T54" fmla="*/ 73 w 607"/>
                <a:gd name="T55" fmla="*/ 393 h 607"/>
                <a:gd name="T56" fmla="*/ 21 w 607"/>
                <a:gd name="T57" fmla="*/ 423 h 607"/>
                <a:gd name="T58" fmla="*/ 59 w 607"/>
                <a:gd name="T59" fmla="*/ 489 h 607"/>
                <a:gd name="T60" fmla="*/ 111 w 607"/>
                <a:gd name="T61" fmla="*/ 459 h 607"/>
                <a:gd name="T62" fmla="*/ 148 w 607"/>
                <a:gd name="T63" fmla="*/ 496 h 607"/>
                <a:gd name="T64" fmla="*/ 118 w 607"/>
                <a:gd name="T65" fmla="*/ 548 h 607"/>
                <a:gd name="T66" fmla="*/ 184 w 607"/>
                <a:gd name="T67" fmla="*/ 586 h 607"/>
                <a:gd name="T68" fmla="*/ 214 w 607"/>
                <a:gd name="T69" fmla="*/ 534 h 607"/>
                <a:gd name="T70" fmla="*/ 265 w 607"/>
                <a:gd name="T71" fmla="*/ 547 h 607"/>
                <a:gd name="T72" fmla="*/ 265 w 607"/>
                <a:gd name="T73" fmla="*/ 607 h 607"/>
                <a:gd name="T74" fmla="*/ 341 w 607"/>
                <a:gd name="T75" fmla="*/ 607 h 607"/>
                <a:gd name="T76" fmla="*/ 341 w 607"/>
                <a:gd name="T77" fmla="*/ 547 h 607"/>
                <a:gd name="T78" fmla="*/ 392 w 607"/>
                <a:gd name="T79" fmla="*/ 534 h 607"/>
                <a:gd name="T80" fmla="*/ 422 w 607"/>
                <a:gd name="T81" fmla="*/ 586 h 607"/>
                <a:gd name="T82" fmla="*/ 488 w 607"/>
                <a:gd name="T83" fmla="*/ 548 h 607"/>
                <a:gd name="T84" fmla="*/ 458 w 607"/>
                <a:gd name="T85" fmla="*/ 496 h 607"/>
                <a:gd name="T86" fmla="*/ 495 w 607"/>
                <a:gd name="T87" fmla="*/ 458 h 607"/>
                <a:gd name="T88" fmla="*/ 547 w 607"/>
                <a:gd name="T89" fmla="*/ 488 h 607"/>
                <a:gd name="T90" fmla="*/ 585 w 607"/>
                <a:gd name="T91" fmla="*/ 423 h 607"/>
                <a:gd name="T92" fmla="*/ 533 w 607"/>
                <a:gd name="T93" fmla="*/ 393 h 607"/>
                <a:gd name="T94" fmla="*/ 546 w 607"/>
                <a:gd name="T95" fmla="*/ 342 h 607"/>
                <a:gd name="T96" fmla="*/ 607 w 607"/>
                <a:gd name="T97" fmla="*/ 342 h 607"/>
                <a:gd name="T98" fmla="*/ 303 w 607"/>
                <a:gd name="T99" fmla="*/ 475 h 607"/>
                <a:gd name="T100" fmla="*/ 132 w 607"/>
                <a:gd name="T101" fmla="*/ 304 h 607"/>
                <a:gd name="T102" fmla="*/ 303 w 607"/>
                <a:gd name="T103" fmla="*/ 133 h 607"/>
                <a:gd name="T104" fmla="*/ 474 w 607"/>
                <a:gd name="T105" fmla="*/ 304 h 607"/>
                <a:gd name="T106" fmla="*/ 303 w 607"/>
                <a:gd name="T107" fmla="*/ 47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7" h="607">
                  <a:moveTo>
                    <a:pt x="607" y="342"/>
                  </a:moveTo>
                  <a:cubicBezTo>
                    <a:pt x="607" y="266"/>
                    <a:pt x="607" y="266"/>
                    <a:pt x="607" y="266"/>
                  </a:cubicBezTo>
                  <a:cubicBezTo>
                    <a:pt x="546" y="266"/>
                    <a:pt x="546" y="266"/>
                    <a:pt x="546" y="266"/>
                  </a:cubicBezTo>
                  <a:cubicBezTo>
                    <a:pt x="544" y="248"/>
                    <a:pt x="539" y="231"/>
                    <a:pt x="533" y="21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47" y="119"/>
                    <a:pt x="547" y="119"/>
                    <a:pt x="547" y="119"/>
                  </a:cubicBezTo>
                  <a:cubicBezTo>
                    <a:pt x="495" y="149"/>
                    <a:pt x="495" y="149"/>
                    <a:pt x="495" y="149"/>
                  </a:cubicBezTo>
                  <a:cubicBezTo>
                    <a:pt x="484" y="136"/>
                    <a:pt x="471" y="123"/>
                    <a:pt x="458" y="112"/>
                  </a:cubicBezTo>
                  <a:cubicBezTo>
                    <a:pt x="488" y="60"/>
                    <a:pt x="488" y="60"/>
                    <a:pt x="488" y="60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392" y="74"/>
                    <a:pt x="392" y="74"/>
                    <a:pt x="392" y="74"/>
                  </a:cubicBezTo>
                  <a:cubicBezTo>
                    <a:pt x="376" y="68"/>
                    <a:pt x="359" y="63"/>
                    <a:pt x="341" y="61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65" y="61"/>
                    <a:pt x="265" y="61"/>
                    <a:pt x="265" y="61"/>
                  </a:cubicBezTo>
                  <a:cubicBezTo>
                    <a:pt x="247" y="63"/>
                    <a:pt x="230" y="68"/>
                    <a:pt x="214" y="74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35" y="123"/>
                    <a:pt x="122" y="136"/>
                    <a:pt x="111" y="14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67" y="231"/>
                    <a:pt x="62" y="248"/>
                    <a:pt x="6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59"/>
                    <a:pt x="67" y="377"/>
                    <a:pt x="73" y="39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59" y="489"/>
                    <a:pt x="59" y="489"/>
                    <a:pt x="59" y="489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122" y="472"/>
                    <a:pt x="135" y="485"/>
                    <a:pt x="148" y="496"/>
                  </a:cubicBezTo>
                  <a:cubicBezTo>
                    <a:pt x="118" y="548"/>
                    <a:pt x="118" y="548"/>
                    <a:pt x="118" y="548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214" y="534"/>
                    <a:pt x="214" y="534"/>
                    <a:pt x="214" y="534"/>
                  </a:cubicBezTo>
                  <a:cubicBezTo>
                    <a:pt x="230" y="540"/>
                    <a:pt x="247" y="545"/>
                    <a:pt x="265" y="547"/>
                  </a:cubicBezTo>
                  <a:cubicBezTo>
                    <a:pt x="265" y="607"/>
                    <a:pt x="265" y="607"/>
                    <a:pt x="265" y="607"/>
                  </a:cubicBezTo>
                  <a:cubicBezTo>
                    <a:pt x="341" y="607"/>
                    <a:pt x="341" y="607"/>
                    <a:pt x="341" y="607"/>
                  </a:cubicBezTo>
                  <a:cubicBezTo>
                    <a:pt x="341" y="547"/>
                    <a:pt x="341" y="547"/>
                    <a:pt x="341" y="547"/>
                  </a:cubicBezTo>
                  <a:cubicBezTo>
                    <a:pt x="359" y="545"/>
                    <a:pt x="376" y="540"/>
                    <a:pt x="392" y="534"/>
                  </a:cubicBezTo>
                  <a:cubicBezTo>
                    <a:pt x="422" y="586"/>
                    <a:pt x="422" y="586"/>
                    <a:pt x="422" y="586"/>
                  </a:cubicBezTo>
                  <a:cubicBezTo>
                    <a:pt x="488" y="548"/>
                    <a:pt x="488" y="548"/>
                    <a:pt x="488" y="548"/>
                  </a:cubicBezTo>
                  <a:cubicBezTo>
                    <a:pt x="458" y="496"/>
                    <a:pt x="458" y="496"/>
                    <a:pt x="458" y="496"/>
                  </a:cubicBezTo>
                  <a:cubicBezTo>
                    <a:pt x="471" y="485"/>
                    <a:pt x="484" y="472"/>
                    <a:pt x="495" y="458"/>
                  </a:cubicBezTo>
                  <a:cubicBezTo>
                    <a:pt x="547" y="488"/>
                    <a:pt x="547" y="488"/>
                    <a:pt x="547" y="488"/>
                  </a:cubicBezTo>
                  <a:cubicBezTo>
                    <a:pt x="585" y="423"/>
                    <a:pt x="585" y="423"/>
                    <a:pt x="585" y="423"/>
                  </a:cubicBezTo>
                  <a:cubicBezTo>
                    <a:pt x="533" y="393"/>
                    <a:pt x="533" y="393"/>
                    <a:pt x="533" y="393"/>
                  </a:cubicBezTo>
                  <a:cubicBezTo>
                    <a:pt x="539" y="377"/>
                    <a:pt x="544" y="359"/>
                    <a:pt x="546" y="342"/>
                  </a:cubicBezTo>
                  <a:cubicBezTo>
                    <a:pt x="607" y="342"/>
                    <a:pt x="607" y="342"/>
                    <a:pt x="607" y="342"/>
                  </a:cubicBezTo>
                  <a:close/>
                  <a:moveTo>
                    <a:pt x="303" y="475"/>
                  </a:moveTo>
                  <a:cubicBezTo>
                    <a:pt x="209" y="475"/>
                    <a:pt x="132" y="398"/>
                    <a:pt x="132" y="304"/>
                  </a:cubicBezTo>
                  <a:cubicBezTo>
                    <a:pt x="132" y="210"/>
                    <a:pt x="209" y="133"/>
                    <a:pt x="303" y="133"/>
                  </a:cubicBezTo>
                  <a:cubicBezTo>
                    <a:pt x="397" y="133"/>
                    <a:pt x="474" y="210"/>
                    <a:pt x="474" y="304"/>
                  </a:cubicBezTo>
                  <a:cubicBezTo>
                    <a:pt x="474" y="398"/>
                    <a:pt x="397" y="475"/>
                    <a:pt x="303" y="475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001898" y="1957923"/>
              <a:ext cx="332894" cy="332085"/>
            </a:xfrm>
            <a:prstGeom prst="ellipse">
              <a:avLst/>
            </a:pr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39" name="Freeform 36"/>
            <p:cNvSpPr>
              <a:spLocks noEditPoints="1"/>
            </p:cNvSpPr>
            <p:nvPr/>
          </p:nvSpPr>
          <p:spPr bwMode="auto">
            <a:xfrm>
              <a:off x="3767068" y="2521094"/>
              <a:ext cx="997873" cy="996256"/>
            </a:xfrm>
            <a:custGeom>
              <a:avLst/>
              <a:gdLst>
                <a:gd name="T0" fmla="*/ 522 w 522"/>
                <a:gd name="T1" fmla="*/ 278 h 521"/>
                <a:gd name="T2" fmla="*/ 518 w 522"/>
                <a:gd name="T3" fmla="*/ 213 h 521"/>
                <a:gd name="T4" fmla="*/ 467 w 522"/>
                <a:gd name="T5" fmla="*/ 216 h 521"/>
                <a:gd name="T6" fmla="*/ 453 w 522"/>
                <a:gd name="T7" fmla="*/ 174 h 521"/>
                <a:gd name="T8" fmla="*/ 496 w 522"/>
                <a:gd name="T9" fmla="*/ 145 h 521"/>
                <a:gd name="T10" fmla="*/ 460 w 522"/>
                <a:gd name="T11" fmla="*/ 91 h 521"/>
                <a:gd name="T12" fmla="*/ 417 w 522"/>
                <a:gd name="T13" fmla="*/ 119 h 521"/>
                <a:gd name="T14" fmla="*/ 384 w 522"/>
                <a:gd name="T15" fmla="*/ 89 h 521"/>
                <a:gd name="T16" fmla="*/ 407 w 522"/>
                <a:gd name="T17" fmla="*/ 43 h 521"/>
                <a:gd name="T18" fmla="*/ 349 w 522"/>
                <a:gd name="T19" fmla="*/ 14 h 521"/>
                <a:gd name="T20" fmla="*/ 326 w 522"/>
                <a:gd name="T21" fmla="*/ 60 h 521"/>
                <a:gd name="T22" fmla="*/ 282 w 522"/>
                <a:gd name="T23" fmla="*/ 51 h 521"/>
                <a:gd name="T24" fmla="*/ 279 w 522"/>
                <a:gd name="T25" fmla="*/ 0 h 521"/>
                <a:gd name="T26" fmla="*/ 214 w 522"/>
                <a:gd name="T27" fmla="*/ 3 h 521"/>
                <a:gd name="T28" fmla="*/ 217 w 522"/>
                <a:gd name="T29" fmla="*/ 55 h 521"/>
                <a:gd name="T30" fmla="*/ 174 w 522"/>
                <a:gd name="T31" fmla="*/ 69 h 521"/>
                <a:gd name="T32" fmla="*/ 146 w 522"/>
                <a:gd name="T33" fmla="*/ 26 h 521"/>
                <a:gd name="T34" fmla="*/ 92 w 522"/>
                <a:gd name="T35" fmla="*/ 61 h 521"/>
                <a:gd name="T36" fmla="*/ 120 w 522"/>
                <a:gd name="T37" fmla="*/ 104 h 521"/>
                <a:gd name="T38" fmla="*/ 90 w 522"/>
                <a:gd name="T39" fmla="*/ 138 h 521"/>
                <a:gd name="T40" fmla="*/ 44 w 522"/>
                <a:gd name="T41" fmla="*/ 115 h 521"/>
                <a:gd name="T42" fmla="*/ 15 w 522"/>
                <a:gd name="T43" fmla="*/ 173 h 521"/>
                <a:gd name="T44" fmla="*/ 61 w 522"/>
                <a:gd name="T45" fmla="*/ 196 h 521"/>
                <a:gd name="T46" fmla="*/ 51 w 522"/>
                <a:gd name="T47" fmla="*/ 240 h 521"/>
                <a:gd name="T48" fmla="*/ 0 w 522"/>
                <a:gd name="T49" fmla="*/ 243 h 521"/>
                <a:gd name="T50" fmla="*/ 4 w 522"/>
                <a:gd name="T51" fmla="*/ 308 h 521"/>
                <a:gd name="T52" fmla="*/ 55 w 522"/>
                <a:gd name="T53" fmla="*/ 305 h 521"/>
                <a:gd name="T54" fmla="*/ 69 w 522"/>
                <a:gd name="T55" fmla="*/ 348 h 521"/>
                <a:gd name="T56" fmla="*/ 26 w 522"/>
                <a:gd name="T57" fmla="*/ 376 h 521"/>
                <a:gd name="T58" fmla="*/ 62 w 522"/>
                <a:gd name="T59" fmla="*/ 430 h 521"/>
                <a:gd name="T60" fmla="*/ 105 w 522"/>
                <a:gd name="T61" fmla="*/ 402 h 521"/>
                <a:gd name="T62" fmla="*/ 138 w 522"/>
                <a:gd name="T63" fmla="*/ 432 h 521"/>
                <a:gd name="T64" fmla="*/ 115 w 522"/>
                <a:gd name="T65" fmla="*/ 478 h 521"/>
                <a:gd name="T66" fmla="*/ 173 w 522"/>
                <a:gd name="T67" fmla="*/ 507 h 521"/>
                <a:gd name="T68" fmla="*/ 196 w 522"/>
                <a:gd name="T69" fmla="*/ 461 h 521"/>
                <a:gd name="T70" fmla="*/ 240 w 522"/>
                <a:gd name="T71" fmla="*/ 470 h 521"/>
                <a:gd name="T72" fmla="*/ 243 w 522"/>
                <a:gd name="T73" fmla="*/ 521 h 521"/>
                <a:gd name="T74" fmla="*/ 308 w 522"/>
                <a:gd name="T75" fmla="*/ 518 h 521"/>
                <a:gd name="T76" fmla="*/ 305 w 522"/>
                <a:gd name="T77" fmla="*/ 466 h 521"/>
                <a:gd name="T78" fmla="*/ 348 w 522"/>
                <a:gd name="T79" fmla="*/ 452 h 521"/>
                <a:gd name="T80" fmla="*/ 376 w 522"/>
                <a:gd name="T81" fmla="*/ 495 h 521"/>
                <a:gd name="T82" fmla="*/ 430 w 522"/>
                <a:gd name="T83" fmla="*/ 460 h 521"/>
                <a:gd name="T84" fmla="*/ 402 w 522"/>
                <a:gd name="T85" fmla="*/ 417 h 521"/>
                <a:gd name="T86" fmla="*/ 432 w 522"/>
                <a:gd name="T87" fmla="*/ 383 h 521"/>
                <a:gd name="T88" fmla="*/ 478 w 522"/>
                <a:gd name="T89" fmla="*/ 406 h 521"/>
                <a:gd name="T90" fmla="*/ 507 w 522"/>
                <a:gd name="T91" fmla="*/ 348 h 521"/>
                <a:gd name="T92" fmla="*/ 461 w 522"/>
                <a:gd name="T93" fmla="*/ 325 h 521"/>
                <a:gd name="T94" fmla="*/ 471 w 522"/>
                <a:gd name="T95" fmla="*/ 281 h 521"/>
                <a:gd name="T96" fmla="*/ 522 w 522"/>
                <a:gd name="T97" fmla="*/ 278 h 521"/>
                <a:gd name="T98" fmla="*/ 269 w 522"/>
                <a:gd name="T99" fmla="*/ 406 h 521"/>
                <a:gd name="T100" fmla="*/ 115 w 522"/>
                <a:gd name="T101" fmla="*/ 269 h 521"/>
                <a:gd name="T102" fmla="*/ 253 w 522"/>
                <a:gd name="T103" fmla="*/ 115 h 521"/>
                <a:gd name="T104" fmla="*/ 407 w 522"/>
                <a:gd name="T105" fmla="*/ 252 h 521"/>
                <a:gd name="T106" fmla="*/ 269 w 522"/>
                <a:gd name="T107" fmla="*/ 40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2" h="521">
                  <a:moveTo>
                    <a:pt x="522" y="278"/>
                  </a:moveTo>
                  <a:cubicBezTo>
                    <a:pt x="518" y="213"/>
                    <a:pt x="518" y="213"/>
                    <a:pt x="518" y="213"/>
                  </a:cubicBezTo>
                  <a:cubicBezTo>
                    <a:pt x="467" y="216"/>
                    <a:pt x="467" y="216"/>
                    <a:pt x="467" y="216"/>
                  </a:cubicBezTo>
                  <a:cubicBezTo>
                    <a:pt x="464" y="201"/>
                    <a:pt x="459" y="187"/>
                    <a:pt x="453" y="174"/>
                  </a:cubicBezTo>
                  <a:cubicBezTo>
                    <a:pt x="496" y="145"/>
                    <a:pt x="496" y="145"/>
                    <a:pt x="496" y="145"/>
                  </a:cubicBezTo>
                  <a:cubicBezTo>
                    <a:pt x="460" y="91"/>
                    <a:pt x="460" y="91"/>
                    <a:pt x="460" y="91"/>
                  </a:cubicBezTo>
                  <a:cubicBezTo>
                    <a:pt x="417" y="119"/>
                    <a:pt x="417" y="119"/>
                    <a:pt x="417" y="119"/>
                  </a:cubicBezTo>
                  <a:cubicBezTo>
                    <a:pt x="407" y="108"/>
                    <a:pt x="396" y="98"/>
                    <a:pt x="384" y="89"/>
                  </a:cubicBezTo>
                  <a:cubicBezTo>
                    <a:pt x="407" y="43"/>
                    <a:pt x="407" y="43"/>
                    <a:pt x="407" y="43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12" y="55"/>
                    <a:pt x="297" y="52"/>
                    <a:pt x="282" y="51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02" y="58"/>
                    <a:pt x="188" y="63"/>
                    <a:pt x="174" y="69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08" y="114"/>
                    <a:pt x="98" y="126"/>
                    <a:pt x="90" y="138"/>
                  </a:cubicBezTo>
                  <a:cubicBezTo>
                    <a:pt x="44" y="115"/>
                    <a:pt x="44" y="115"/>
                    <a:pt x="44" y="115"/>
                  </a:cubicBezTo>
                  <a:cubicBezTo>
                    <a:pt x="15" y="173"/>
                    <a:pt x="15" y="173"/>
                    <a:pt x="15" y="173"/>
                  </a:cubicBezTo>
                  <a:cubicBezTo>
                    <a:pt x="61" y="196"/>
                    <a:pt x="61" y="196"/>
                    <a:pt x="61" y="196"/>
                  </a:cubicBezTo>
                  <a:cubicBezTo>
                    <a:pt x="56" y="210"/>
                    <a:pt x="53" y="225"/>
                    <a:pt x="51" y="24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5" y="305"/>
                    <a:pt x="55" y="305"/>
                    <a:pt x="55" y="305"/>
                  </a:cubicBezTo>
                  <a:cubicBezTo>
                    <a:pt x="58" y="320"/>
                    <a:pt x="63" y="334"/>
                    <a:pt x="69" y="348"/>
                  </a:cubicBezTo>
                  <a:cubicBezTo>
                    <a:pt x="26" y="376"/>
                    <a:pt x="26" y="376"/>
                    <a:pt x="26" y="376"/>
                  </a:cubicBezTo>
                  <a:cubicBezTo>
                    <a:pt x="62" y="430"/>
                    <a:pt x="62" y="430"/>
                    <a:pt x="62" y="430"/>
                  </a:cubicBezTo>
                  <a:cubicBezTo>
                    <a:pt x="105" y="402"/>
                    <a:pt x="105" y="402"/>
                    <a:pt x="105" y="402"/>
                  </a:cubicBezTo>
                  <a:cubicBezTo>
                    <a:pt x="115" y="413"/>
                    <a:pt x="126" y="423"/>
                    <a:pt x="138" y="432"/>
                  </a:cubicBezTo>
                  <a:cubicBezTo>
                    <a:pt x="115" y="478"/>
                    <a:pt x="115" y="478"/>
                    <a:pt x="115" y="478"/>
                  </a:cubicBezTo>
                  <a:cubicBezTo>
                    <a:pt x="173" y="507"/>
                    <a:pt x="173" y="507"/>
                    <a:pt x="173" y="507"/>
                  </a:cubicBezTo>
                  <a:cubicBezTo>
                    <a:pt x="196" y="461"/>
                    <a:pt x="196" y="461"/>
                    <a:pt x="196" y="461"/>
                  </a:cubicBezTo>
                  <a:cubicBezTo>
                    <a:pt x="210" y="466"/>
                    <a:pt x="225" y="469"/>
                    <a:pt x="240" y="470"/>
                  </a:cubicBezTo>
                  <a:cubicBezTo>
                    <a:pt x="243" y="521"/>
                    <a:pt x="243" y="521"/>
                    <a:pt x="243" y="521"/>
                  </a:cubicBezTo>
                  <a:cubicBezTo>
                    <a:pt x="308" y="518"/>
                    <a:pt x="308" y="518"/>
                    <a:pt x="308" y="518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20" y="463"/>
                    <a:pt x="334" y="459"/>
                    <a:pt x="348" y="452"/>
                  </a:cubicBezTo>
                  <a:cubicBezTo>
                    <a:pt x="376" y="495"/>
                    <a:pt x="376" y="495"/>
                    <a:pt x="376" y="495"/>
                  </a:cubicBezTo>
                  <a:cubicBezTo>
                    <a:pt x="430" y="460"/>
                    <a:pt x="430" y="460"/>
                    <a:pt x="430" y="460"/>
                  </a:cubicBezTo>
                  <a:cubicBezTo>
                    <a:pt x="402" y="417"/>
                    <a:pt x="402" y="417"/>
                    <a:pt x="402" y="417"/>
                  </a:cubicBezTo>
                  <a:cubicBezTo>
                    <a:pt x="413" y="407"/>
                    <a:pt x="424" y="396"/>
                    <a:pt x="432" y="383"/>
                  </a:cubicBezTo>
                  <a:cubicBezTo>
                    <a:pt x="478" y="406"/>
                    <a:pt x="478" y="406"/>
                    <a:pt x="478" y="406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461" y="325"/>
                    <a:pt x="461" y="325"/>
                    <a:pt x="461" y="325"/>
                  </a:cubicBezTo>
                  <a:cubicBezTo>
                    <a:pt x="466" y="311"/>
                    <a:pt x="469" y="296"/>
                    <a:pt x="471" y="281"/>
                  </a:cubicBezTo>
                  <a:cubicBezTo>
                    <a:pt x="522" y="278"/>
                    <a:pt x="522" y="278"/>
                    <a:pt x="522" y="278"/>
                  </a:cubicBezTo>
                  <a:close/>
                  <a:moveTo>
                    <a:pt x="269" y="406"/>
                  </a:moveTo>
                  <a:cubicBezTo>
                    <a:pt x="189" y="411"/>
                    <a:pt x="120" y="349"/>
                    <a:pt x="115" y="269"/>
                  </a:cubicBezTo>
                  <a:cubicBezTo>
                    <a:pt x="111" y="188"/>
                    <a:pt x="172" y="119"/>
                    <a:pt x="253" y="115"/>
                  </a:cubicBezTo>
                  <a:cubicBezTo>
                    <a:pt x="333" y="110"/>
                    <a:pt x="402" y="172"/>
                    <a:pt x="407" y="252"/>
                  </a:cubicBezTo>
                  <a:cubicBezTo>
                    <a:pt x="411" y="333"/>
                    <a:pt x="350" y="402"/>
                    <a:pt x="269" y="406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120162" y="2873380"/>
              <a:ext cx="290878" cy="292494"/>
            </a:xfrm>
            <a:custGeom>
              <a:avLst/>
              <a:gdLst>
                <a:gd name="T0" fmla="*/ 80 w 152"/>
                <a:gd name="T1" fmla="*/ 151 h 153"/>
                <a:gd name="T2" fmla="*/ 2 w 152"/>
                <a:gd name="T3" fmla="*/ 81 h 153"/>
                <a:gd name="T4" fmla="*/ 72 w 152"/>
                <a:gd name="T5" fmla="*/ 3 h 153"/>
                <a:gd name="T6" fmla="*/ 150 w 152"/>
                <a:gd name="T7" fmla="*/ 72 h 153"/>
                <a:gd name="T8" fmla="*/ 80 w 152"/>
                <a:gd name="T9" fmla="*/ 1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3">
                  <a:moveTo>
                    <a:pt x="80" y="151"/>
                  </a:moveTo>
                  <a:cubicBezTo>
                    <a:pt x="39" y="153"/>
                    <a:pt x="4" y="122"/>
                    <a:pt x="2" y="81"/>
                  </a:cubicBezTo>
                  <a:cubicBezTo>
                    <a:pt x="0" y="40"/>
                    <a:pt x="31" y="5"/>
                    <a:pt x="72" y="3"/>
                  </a:cubicBezTo>
                  <a:cubicBezTo>
                    <a:pt x="113" y="0"/>
                    <a:pt x="148" y="31"/>
                    <a:pt x="150" y="72"/>
                  </a:cubicBezTo>
                  <a:cubicBezTo>
                    <a:pt x="152" y="113"/>
                    <a:pt x="121" y="148"/>
                    <a:pt x="80" y="151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1" name="Freeform 38"/>
            <p:cNvSpPr>
              <a:spLocks noEditPoints="1"/>
            </p:cNvSpPr>
            <p:nvPr/>
          </p:nvSpPr>
          <p:spPr bwMode="auto">
            <a:xfrm>
              <a:off x="1767283" y="3232129"/>
              <a:ext cx="466213" cy="467020"/>
            </a:xfrm>
            <a:custGeom>
              <a:avLst/>
              <a:gdLst>
                <a:gd name="T0" fmla="*/ 244 w 244"/>
                <a:gd name="T1" fmla="*/ 130 h 244"/>
                <a:gd name="T2" fmla="*/ 243 w 244"/>
                <a:gd name="T3" fmla="*/ 100 h 244"/>
                <a:gd name="T4" fmla="*/ 219 w 244"/>
                <a:gd name="T5" fmla="*/ 101 h 244"/>
                <a:gd name="T6" fmla="*/ 212 w 244"/>
                <a:gd name="T7" fmla="*/ 81 h 244"/>
                <a:gd name="T8" fmla="*/ 232 w 244"/>
                <a:gd name="T9" fmla="*/ 68 h 244"/>
                <a:gd name="T10" fmla="*/ 216 w 244"/>
                <a:gd name="T11" fmla="*/ 43 h 244"/>
                <a:gd name="T12" fmla="*/ 195 w 244"/>
                <a:gd name="T13" fmla="*/ 56 h 244"/>
                <a:gd name="T14" fmla="*/ 180 w 244"/>
                <a:gd name="T15" fmla="*/ 42 h 244"/>
                <a:gd name="T16" fmla="*/ 191 w 244"/>
                <a:gd name="T17" fmla="*/ 21 h 244"/>
                <a:gd name="T18" fmla="*/ 163 w 244"/>
                <a:gd name="T19" fmla="*/ 7 h 244"/>
                <a:gd name="T20" fmla="*/ 153 w 244"/>
                <a:gd name="T21" fmla="*/ 28 h 244"/>
                <a:gd name="T22" fmla="*/ 132 w 244"/>
                <a:gd name="T23" fmla="*/ 24 h 244"/>
                <a:gd name="T24" fmla="*/ 131 w 244"/>
                <a:gd name="T25" fmla="*/ 0 h 244"/>
                <a:gd name="T26" fmla="*/ 100 w 244"/>
                <a:gd name="T27" fmla="*/ 2 h 244"/>
                <a:gd name="T28" fmla="*/ 102 w 244"/>
                <a:gd name="T29" fmla="*/ 26 h 244"/>
                <a:gd name="T30" fmla="*/ 82 w 244"/>
                <a:gd name="T31" fmla="*/ 32 h 244"/>
                <a:gd name="T32" fmla="*/ 69 w 244"/>
                <a:gd name="T33" fmla="*/ 12 h 244"/>
                <a:gd name="T34" fmla="*/ 43 w 244"/>
                <a:gd name="T35" fmla="*/ 29 h 244"/>
                <a:gd name="T36" fmla="*/ 56 w 244"/>
                <a:gd name="T37" fmla="*/ 49 h 244"/>
                <a:gd name="T38" fmla="*/ 42 w 244"/>
                <a:gd name="T39" fmla="*/ 65 h 244"/>
                <a:gd name="T40" fmla="*/ 21 w 244"/>
                <a:gd name="T41" fmla="*/ 54 h 244"/>
                <a:gd name="T42" fmla="*/ 7 w 244"/>
                <a:gd name="T43" fmla="*/ 81 h 244"/>
                <a:gd name="T44" fmla="*/ 29 w 244"/>
                <a:gd name="T45" fmla="*/ 92 h 244"/>
                <a:gd name="T46" fmla="*/ 24 w 244"/>
                <a:gd name="T47" fmla="*/ 112 h 244"/>
                <a:gd name="T48" fmla="*/ 0 w 244"/>
                <a:gd name="T49" fmla="*/ 114 h 244"/>
                <a:gd name="T50" fmla="*/ 2 w 244"/>
                <a:gd name="T51" fmla="*/ 144 h 244"/>
                <a:gd name="T52" fmla="*/ 26 w 244"/>
                <a:gd name="T53" fmla="*/ 143 h 244"/>
                <a:gd name="T54" fmla="*/ 33 w 244"/>
                <a:gd name="T55" fmla="*/ 163 h 244"/>
                <a:gd name="T56" fmla="*/ 13 w 244"/>
                <a:gd name="T57" fmla="*/ 176 h 244"/>
                <a:gd name="T58" fmla="*/ 29 w 244"/>
                <a:gd name="T59" fmla="*/ 201 h 244"/>
                <a:gd name="T60" fmla="*/ 49 w 244"/>
                <a:gd name="T61" fmla="*/ 188 h 244"/>
                <a:gd name="T62" fmla="*/ 65 w 244"/>
                <a:gd name="T63" fmla="*/ 202 h 244"/>
                <a:gd name="T64" fmla="*/ 54 w 244"/>
                <a:gd name="T65" fmla="*/ 224 h 244"/>
                <a:gd name="T66" fmla="*/ 81 w 244"/>
                <a:gd name="T67" fmla="*/ 237 h 244"/>
                <a:gd name="T68" fmla="*/ 92 w 244"/>
                <a:gd name="T69" fmla="*/ 216 h 244"/>
                <a:gd name="T70" fmla="*/ 113 w 244"/>
                <a:gd name="T71" fmla="*/ 220 h 244"/>
                <a:gd name="T72" fmla="*/ 114 w 244"/>
                <a:gd name="T73" fmla="*/ 244 h 244"/>
                <a:gd name="T74" fmla="*/ 144 w 244"/>
                <a:gd name="T75" fmla="*/ 242 h 244"/>
                <a:gd name="T76" fmla="*/ 143 w 244"/>
                <a:gd name="T77" fmla="*/ 218 h 244"/>
                <a:gd name="T78" fmla="*/ 163 w 244"/>
                <a:gd name="T79" fmla="*/ 212 h 244"/>
                <a:gd name="T80" fmla="*/ 176 w 244"/>
                <a:gd name="T81" fmla="*/ 232 h 244"/>
                <a:gd name="T82" fmla="*/ 202 w 244"/>
                <a:gd name="T83" fmla="*/ 215 h 244"/>
                <a:gd name="T84" fmla="*/ 188 w 244"/>
                <a:gd name="T85" fmla="*/ 195 h 244"/>
                <a:gd name="T86" fmla="*/ 203 w 244"/>
                <a:gd name="T87" fmla="*/ 179 h 244"/>
                <a:gd name="T88" fmla="*/ 224 w 244"/>
                <a:gd name="T89" fmla="*/ 190 h 244"/>
                <a:gd name="T90" fmla="*/ 238 w 244"/>
                <a:gd name="T91" fmla="*/ 163 h 244"/>
                <a:gd name="T92" fmla="*/ 216 w 244"/>
                <a:gd name="T93" fmla="*/ 152 h 244"/>
                <a:gd name="T94" fmla="*/ 220 w 244"/>
                <a:gd name="T95" fmla="*/ 132 h 244"/>
                <a:gd name="T96" fmla="*/ 244 w 244"/>
                <a:gd name="T97" fmla="*/ 130 h 244"/>
                <a:gd name="T98" fmla="*/ 126 w 244"/>
                <a:gd name="T99" fmla="*/ 190 h 244"/>
                <a:gd name="T100" fmla="*/ 54 w 244"/>
                <a:gd name="T101" fmla="*/ 126 h 244"/>
                <a:gd name="T102" fmla="*/ 118 w 244"/>
                <a:gd name="T103" fmla="*/ 54 h 244"/>
                <a:gd name="T104" fmla="*/ 191 w 244"/>
                <a:gd name="T105" fmla="*/ 118 h 244"/>
                <a:gd name="T106" fmla="*/ 126 w 244"/>
                <a:gd name="T107" fmla="*/ 19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4" h="244">
                  <a:moveTo>
                    <a:pt x="244" y="130"/>
                  </a:moveTo>
                  <a:cubicBezTo>
                    <a:pt x="243" y="100"/>
                    <a:pt x="243" y="100"/>
                    <a:pt x="243" y="100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7" y="94"/>
                    <a:pt x="215" y="88"/>
                    <a:pt x="212" y="81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1" y="51"/>
                    <a:pt x="185" y="46"/>
                    <a:pt x="180" y="42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46" y="26"/>
                    <a:pt x="139" y="25"/>
                    <a:pt x="132" y="2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95" y="27"/>
                    <a:pt x="88" y="29"/>
                    <a:pt x="82" y="3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54"/>
                    <a:pt x="46" y="59"/>
                    <a:pt x="42" y="6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26" y="98"/>
                    <a:pt x="25" y="105"/>
                    <a:pt x="24" y="11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6" y="143"/>
                    <a:pt x="26" y="143"/>
                    <a:pt x="26" y="143"/>
                  </a:cubicBezTo>
                  <a:cubicBezTo>
                    <a:pt x="28" y="150"/>
                    <a:pt x="30" y="156"/>
                    <a:pt x="33" y="163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49" y="188"/>
                    <a:pt x="49" y="188"/>
                    <a:pt x="49" y="188"/>
                  </a:cubicBezTo>
                  <a:cubicBezTo>
                    <a:pt x="54" y="193"/>
                    <a:pt x="59" y="198"/>
                    <a:pt x="65" y="20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99" y="218"/>
                    <a:pt x="106" y="219"/>
                    <a:pt x="113" y="220"/>
                  </a:cubicBezTo>
                  <a:cubicBezTo>
                    <a:pt x="114" y="244"/>
                    <a:pt x="114" y="244"/>
                    <a:pt x="114" y="244"/>
                  </a:cubicBezTo>
                  <a:cubicBezTo>
                    <a:pt x="144" y="242"/>
                    <a:pt x="144" y="242"/>
                    <a:pt x="144" y="242"/>
                  </a:cubicBezTo>
                  <a:cubicBezTo>
                    <a:pt x="143" y="218"/>
                    <a:pt x="143" y="218"/>
                    <a:pt x="143" y="218"/>
                  </a:cubicBezTo>
                  <a:cubicBezTo>
                    <a:pt x="150" y="217"/>
                    <a:pt x="157" y="215"/>
                    <a:pt x="163" y="21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202" y="215"/>
                    <a:pt x="202" y="215"/>
                    <a:pt x="202" y="215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94" y="190"/>
                    <a:pt x="198" y="185"/>
                    <a:pt x="203" y="179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8" y="146"/>
                    <a:pt x="220" y="139"/>
                    <a:pt x="220" y="132"/>
                  </a:cubicBezTo>
                  <a:cubicBezTo>
                    <a:pt x="244" y="130"/>
                    <a:pt x="244" y="130"/>
                    <a:pt x="244" y="130"/>
                  </a:cubicBezTo>
                  <a:close/>
                  <a:moveTo>
                    <a:pt x="126" y="190"/>
                  </a:moveTo>
                  <a:cubicBezTo>
                    <a:pt x="89" y="192"/>
                    <a:pt x="56" y="164"/>
                    <a:pt x="54" y="126"/>
                  </a:cubicBezTo>
                  <a:cubicBezTo>
                    <a:pt x="52" y="88"/>
                    <a:pt x="81" y="56"/>
                    <a:pt x="118" y="54"/>
                  </a:cubicBezTo>
                  <a:cubicBezTo>
                    <a:pt x="156" y="52"/>
                    <a:pt x="188" y="81"/>
                    <a:pt x="191" y="118"/>
                  </a:cubicBezTo>
                  <a:cubicBezTo>
                    <a:pt x="193" y="156"/>
                    <a:pt x="164" y="188"/>
                    <a:pt x="126" y="190"/>
                  </a:cubicBezTo>
                  <a:close/>
                </a:path>
              </a:pathLst>
            </a:custGeom>
            <a:solidFill>
              <a:srgbClr val="AE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933730" y="3396960"/>
              <a:ext cx="135743" cy="137359"/>
            </a:xfrm>
            <a:custGeom>
              <a:avLst/>
              <a:gdLst>
                <a:gd name="T0" fmla="*/ 37 w 71"/>
                <a:gd name="T1" fmla="*/ 71 h 72"/>
                <a:gd name="T2" fmla="*/ 1 w 71"/>
                <a:gd name="T3" fmla="*/ 38 h 72"/>
                <a:gd name="T4" fmla="*/ 33 w 71"/>
                <a:gd name="T5" fmla="*/ 1 h 72"/>
                <a:gd name="T6" fmla="*/ 70 w 71"/>
                <a:gd name="T7" fmla="*/ 34 h 72"/>
                <a:gd name="T8" fmla="*/ 37 w 71"/>
                <a:gd name="T9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37" y="71"/>
                  </a:moveTo>
                  <a:cubicBezTo>
                    <a:pt x="18" y="72"/>
                    <a:pt x="2" y="57"/>
                    <a:pt x="1" y="38"/>
                  </a:cubicBezTo>
                  <a:cubicBezTo>
                    <a:pt x="0" y="19"/>
                    <a:pt x="14" y="3"/>
                    <a:pt x="33" y="1"/>
                  </a:cubicBezTo>
                  <a:cubicBezTo>
                    <a:pt x="52" y="0"/>
                    <a:pt x="69" y="15"/>
                    <a:pt x="70" y="34"/>
                  </a:cubicBezTo>
                  <a:cubicBezTo>
                    <a:pt x="71" y="53"/>
                    <a:pt x="56" y="70"/>
                    <a:pt x="37" y="71"/>
                  </a:cubicBezTo>
                  <a:close/>
                </a:path>
              </a:pathLst>
            </a:custGeom>
            <a:solidFill>
              <a:srgbClr val="AE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3" name="Freeform 40"/>
            <p:cNvSpPr>
              <a:spLocks noEditPoints="1"/>
            </p:cNvSpPr>
            <p:nvPr/>
          </p:nvSpPr>
          <p:spPr bwMode="auto">
            <a:xfrm>
              <a:off x="3466495" y="4245353"/>
              <a:ext cx="429853" cy="429853"/>
            </a:xfrm>
            <a:custGeom>
              <a:avLst/>
              <a:gdLst>
                <a:gd name="T0" fmla="*/ 225 w 225"/>
                <a:gd name="T1" fmla="*/ 120 h 225"/>
                <a:gd name="T2" fmla="*/ 223 w 225"/>
                <a:gd name="T3" fmla="*/ 92 h 225"/>
                <a:gd name="T4" fmla="*/ 201 w 225"/>
                <a:gd name="T5" fmla="*/ 93 h 225"/>
                <a:gd name="T6" fmla="*/ 195 w 225"/>
                <a:gd name="T7" fmla="*/ 75 h 225"/>
                <a:gd name="T8" fmla="*/ 214 w 225"/>
                <a:gd name="T9" fmla="*/ 63 h 225"/>
                <a:gd name="T10" fmla="*/ 198 w 225"/>
                <a:gd name="T11" fmla="*/ 40 h 225"/>
                <a:gd name="T12" fmla="*/ 180 w 225"/>
                <a:gd name="T13" fmla="*/ 52 h 225"/>
                <a:gd name="T14" fmla="*/ 165 w 225"/>
                <a:gd name="T15" fmla="*/ 39 h 225"/>
                <a:gd name="T16" fmla="*/ 175 w 225"/>
                <a:gd name="T17" fmla="*/ 19 h 225"/>
                <a:gd name="T18" fmla="*/ 150 w 225"/>
                <a:gd name="T19" fmla="*/ 6 h 225"/>
                <a:gd name="T20" fmla="*/ 140 w 225"/>
                <a:gd name="T21" fmla="*/ 26 h 225"/>
                <a:gd name="T22" fmla="*/ 121 w 225"/>
                <a:gd name="T23" fmla="*/ 22 h 225"/>
                <a:gd name="T24" fmla="*/ 120 w 225"/>
                <a:gd name="T25" fmla="*/ 0 h 225"/>
                <a:gd name="T26" fmla="*/ 92 w 225"/>
                <a:gd name="T27" fmla="*/ 2 h 225"/>
                <a:gd name="T28" fmla="*/ 94 w 225"/>
                <a:gd name="T29" fmla="*/ 24 h 225"/>
                <a:gd name="T30" fmla="*/ 75 w 225"/>
                <a:gd name="T31" fmla="*/ 30 h 225"/>
                <a:gd name="T32" fmla="*/ 63 w 225"/>
                <a:gd name="T33" fmla="*/ 11 h 225"/>
                <a:gd name="T34" fmla="*/ 40 w 225"/>
                <a:gd name="T35" fmla="*/ 27 h 225"/>
                <a:gd name="T36" fmla="*/ 52 w 225"/>
                <a:gd name="T37" fmla="*/ 45 h 225"/>
                <a:gd name="T38" fmla="*/ 39 w 225"/>
                <a:gd name="T39" fmla="*/ 60 h 225"/>
                <a:gd name="T40" fmla="*/ 19 w 225"/>
                <a:gd name="T41" fmla="*/ 50 h 225"/>
                <a:gd name="T42" fmla="*/ 7 w 225"/>
                <a:gd name="T43" fmla="*/ 75 h 225"/>
                <a:gd name="T44" fmla="*/ 26 w 225"/>
                <a:gd name="T45" fmla="*/ 85 h 225"/>
                <a:gd name="T46" fmla="*/ 23 w 225"/>
                <a:gd name="T47" fmla="*/ 103 h 225"/>
                <a:gd name="T48" fmla="*/ 0 w 225"/>
                <a:gd name="T49" fmla="*/ 105 h 225"/>
                <a:gd name="T50" fmla="*/ 2 w 225"/>
                <a:gd name="T51" fmla="*/ 133 h 225"/>
                <a:gd name="T52" fmla="*/ 24 w 225"/>
                <a:gd name="T53" fmla="*/ 131 h 225"/>
                <a:gd name="T54" fmla="*/ 30 w 225"/>
                <a:gd name="T55" fmla="*/ 150 h 225"/>
                <a:gd name="T56" fmla="*/ 12 w 225"/>
                <a:gd name="T57" fmla="*/ 162 h 225"/>
                <a:gd name="T58" fmla="*/ 27 w 225"/>
                <a:gd name="T59" fmla="*/ 185 h 225"/>
                <a:gd name="T60" fmla="*/ 45 w 225"/>
                <a:gd name="T61" fmla="*/ 173 h 225"/>
                <a:gd name="T62" fmla="*/ 60 w 225"/>
                <a:gd name="T63" fmla="*/ 186 h 225"/>
                <a:gd name="T64" fmla="*/ 50 w 225"/>
                <a:gd name="T65" fmla="*/ 206 h 225"/>
                <a:gd name="T66" fmla="*/ 75 w 225"/>
                <a:gd name="T67" fmla="*/ 218 h 225"/>
                <a:gd name="T68" fmla="*/ 85 w 225"/>
                <a:gd name="T69" fmla="*/ 199 h 225"/>
                <a:gd name="T70" fmla="*/ 104 w 225"/>
                <a:gd name="T71" fmla="*/ 202 h 225"/>
                <a:gd name="T72" fmla="*/ 105 w 225"/>
                <a:gd name="T73" fmla="*/ 225 h 225"/>
                <a:gd name="T74" fmla="*/ 133 w 225"/>
                <a:gd name="T75" fmla="*/ 223 h 225"/>
                <a:gd name="T76" fmla="*/ 132 w 225"/>
                <a:gd name="T77" fmla="*/ 201 h 225"/>
                <a:gd name="T78" fmla="*/ 150 w 225"/>
                <a:gd name="T79" fmla="*/ 195 h 225"/>
                <a:gd name="T80" fmla="*/ 162 w 225"/>
                <a:gd name="T81" fmla="*/ 213 h 225"/>
                <a:gd name="T82" fmla="*/ 185 w 225"/>
                <a:gd name="T83" fmla="*/ 198 h 225"/>
                <a:gd name="T84" fmla="*/ 173 w 225"/>
                <a:gd name="T85" fmla="*/ 180 h 225"/>
                <a:gd name="T86" fmla="*/ 186 w 225"/>
                <a:gd name="T87" fmla="*/ 165 h 225"/>
                <a:gd name="T88" fmla="*/ 206 w 225"/>
                <a:gd name="T89" fmla="*/ 175 h 225"/>
                <a:gd name="T90" fmla="*/ 218 w 225"/>
                <a:gd name="T91" fmla="*/ 150 h 225"/>
                <a:gd name="T92" fmla="*/ 199 w 225"/>
                <a:gd name="T93" fmla="*/ 140 h 225"/>
                <a:gd name="T94" fmla="*/ 203 w 225"/>
                <a:gd name="T95" fmla="*/ 121 h 225"/>
                <a:gd name="T96" fmla="*/ 225 w 225"/>
                <a:gd name="T97" fmla="*/ 120 h 225"/>
                <a:gd name="T98" fmla="*/ 116 w 225"/>
                <a:gd name="T99" fmla="*/ 175 h 225"/>
                <a:gd name="T100" fmla="*/ 50 w 225"/>
                <a:gd name="T101" fmla="*/ 116 h 225"/>
                <a:gd name="T102" fmla="*/ 109 w 225"/>
                <a:gd name="T103" fmla="*/ 50 h 225"/>
                <a:gd name="T104" fmla="*/ 175 w 225"/>
                <a:gd name="T105" fmla="*/ 109 h 225"/>
                <a:gd name="T106" fmla="*/ 116 w 225"/>
                <a:gd name="T107" fmla="*/ 17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225">
                  <a:moveTo>
                    <a:pt x="225" y="120"/>
                  </a:moveTo>
                  <a:cubicBezTo>
                    <a:pt x="223" y="92"/>
                    <a:pt x="223" y="92"/>
                    <a:pt x="223" y="92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0" y="87"/>
                    <a:pt x="198" y="81"/>
                    <a:pt x="195" y="75"/>
                  </a:cubicBezTo>
                  <a:cubicBezTo>
                    <a:pt x="214" y="63"/>
                    <a:pt x="214" y="63"/>
                    <a:pt x="214" y="63"/>
                  </a:cubicBezTo>
                  <a:cubicBezTo>
                    <a:pt x="198" y="40"/>
                    <a:pt x="198" y="40"/>
                    <a:pt x="198" y="40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75" y="47"/>
                    <a:pt x="171" y="42"/>
                    <a:pt x="165" y="39"/>
                  </a:cubicBezTo>
                  <a:cubicBezTo>
                    <a:pt x="175" y="19"/>
                    <a:pt x="175" y="19"/>
                    <a:pt x="175" y="19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34" y="24"/>
                    <a:pt x="128" y="23"/>
                    <a:pt x="121" y="2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87" y="25"/>
                    <a:pt x="81" y="27"/>
                    <a:pt x="75" y="3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7" y="49"/>
                    <a:pt x="43" y="54"/>
                    <a:pt x="39" y="6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4" y="91"/>
                    <a:pt x="23" y="97"/>
                    <a:pt x="23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5" y="138"/>
                    <a:pt x="27" y="144"/>
                    <a:pt x="30" y="15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27" y="185"/>
                    <a:pt x="27" y="185"/>
                    <a:pt x="27" y="185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50" y="178"/>
                    <a:pt x="55" y="182"/>
                    <a:pt x="60" y="186"/>
                  </a:cubicBezTo>
                  <a:cubicBezTo>
                    <a:pt x="50" y="206"/>
                    <a:pt x="50" y="206"/>
                    <a:pt x="50" y="206"/>
                  </a:cubicBezTo>
                  <a:cubicBezTo>
                    <a:pt x="75" y="218"/>
                    <a:pt x="75" y="218"/>
                    <a:pt x="75" y="218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91" y="201"/>
                    <a:pt x="97" y="202"/>
                    <a:pt x="104" y="202"/>
                  </a:cubicBezTo>
                  <a:cubicBezTo>
                    <a:pt x="105" y="225"/>
                    <a:pt x="105" y="225"/>
                    <a:pt x="105" y="225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2" y="201"/>
                    <a:pt x="132" y="201"/>
                    <a:pt x="132" y="201"/>
                  </a:cubicBezTo>
                  <a:cubicBezTo>
                    <a:pt x="138" y="200"/>
                    <a:pt x="144" y="197"/>
                    <a:pt x="150" y="195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85" y="198"/>
                    <a:pt x="185" y="198"/>
                    <a:pt x="185" y="198"/>
                  </a:cubicBezTo>
                  <a:cubicBezTo>
                    <a:pt x="173" y="180"/>
                    <a:pt x="173" y="180"/>
                    <a:pt x="173" y="180"/>
                  </a:cubicBezTo>
                  <a:cubicBezTo>
                    <a:pt x="178" y="175"/>
                    <a:pt x="182" y="170"/>
                    <a:pt x="186" y="165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18" y="150"/>
                    <a:pt x="218" y="150"/>
                    <a:pt x="218" y="150"/>
                  </a:cubicBezTo>
                  <a:cubicBezTo>
                    <a:pt x="199" y="140"/>
                    <a:pt x="199" y="140"/>
                    <a:pt x="199" y="140"/>
                  </a:cubicBezTo>
                  <a:cubicBezTo>
                    <a:pt x="201" y="134"/>
                    <a:pt x="202" y="128"/>
                    <a:pt x="203" y="121"/>
                  </a:cubicBezTo>
                  <a:cubicBezTo>
                    <a:pt x="225" y="120"/>
                    <a:pt x="225" y="120"/>
                    <a:pt x="225" y="120"/>
                  </a:cubicBezTo>
                  <a:close/>
                  <a:moveTo>
                    <a:pt x="116" y="175"/>
                  </a:moveTo>
                  <a:cubicBezTo>
                    <a:pt x="82" y="177"/>
                    <a:pt x="52" y="150"/>
                    <a:pt x="50" y="116"/>
                  </a:cubicBezTo>
                  <a:cubicBezTo>
                    <a:pt x="48" y="81"/>
                    <a:pt x="74" y="52"/>
                    <a:pt x="109" y="50"/>
                  </a:cubicBezTo>
                  <a:cubicBezTo>
                    <a:pt x="144" y="48"/>
                    <a:pt x="173" y="74"/>
                    <a:pt x="175" y="109"/>
                  </a:cubicBezTo>
                  <a:cubicBezTo>
                    <a:pt x="177" y="143"/>
                    <a:pt x="151" y="173"/>
                    <a:pt x="116" y="175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3619206" y="4398064"/>
              <a:ext cx="124431" cy="124431"/>
            </a:xfrm>
            <a:custGeom>
              <a:avLst/>
              <a:gdLst>
                <a:gd name="T0" fmla="*/ 34 w 65"/>
                <a:gd name="T1" fmla="*/ 64 h 65"/>
                <a:gd name="T2" fmla="*/ 1 w 65"/>
                <a:gd name="T3" fmla="*/ 34 h 65"/>
                <a:gd name="T4" fmla="*/ 31 w 65"/>
                <a:gd name="T5" fmla="*/ 1 h 65"/>
                <a:gd name="T6" fmla="*/ 64 w 65"/>
                <a:gd name="T7" fmla="*/ 31 h 65"/>
                <a:gd name="T8" fmla="*/ 34 w 65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34" y="64"/>
                  </a:moveTo>
                  <a:cubicBezTo>
                    <a:pt x="17" y="65"/>
                    <a:pt x="2" y="52"/>
                    <a:pt x="1" y="34"/>
                  </a:cubicBezTo>
                  <a:cubicBezTo>
                    <a:pt x="0" y="17"/>
                    <a:pt x="13" y="2"/>
                    <a:pt x="31" y="1"/>
                  </a:cubicBezTo>
                  <a:cubicBezTo>
                    <a:pt x="48" y="0"/>
                    <a:pt x="63" y="13"/>
                    <a:pt x="64" y="31"/>
                  </a:cubicBezTo>
                  <a:cubicBezTo>
                    <a:pt x="65" y="48"/>
                    <a:pt x="52" y="63"/>
                    <a:pt x="34" y="64"/>
                  </a:cubicBezTo>
                  <a:close/>
                </a:path>
              </a:pathLst>
            </a:custGeom>
            <a:gradFill>
              <a:gsLst>
                <a:gs pos="0">
                  <a:srgbClr val="F58029"/>
                </a:gs>
                <a:gs pos="100000">
                  <a:srgbClr val="F27211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5" name="Freeform 42"/>
            <p:cNvSpPr>
              <a:spLocks noEditPoints="1"/>
            </p:cNvSpPr>
            <p:nvPr/>
          </p:nvSpPr>
          <p:spPr bwMode="auto">
            <a:xfrm>
              <a:off x="3851100" y="4176674"/>
              <a:ext cx="177759" cy="176143"/>
            </a:xfrm>
            <a:custGeom>
              <a:avLst/>
              <a:gdLst>
                <a:gd name="T0" fmla="*/ 93 w 93"/>
                <a:gd name="T1" fmla="*/ 49 h 92"/>
                <a:gd name="T2" fmla="*/ 92 w 93"/>
                <a:gd name="T3" fmla="*/ 38 h 92"/>
                <a:gd name="T4" fmla="*/ 83 w 93"/>
                <a:gd name="T5" fmla="*/ 38 h 92"/>
                <a:gd name="T6" fmla="*/ 81 w 93"/>
                <a:gd name="T7" fmla="*/ 31 h 92"/>
                <a:gd name="T8" fmla="*/ 88 w 93"/>
                <a:gd name="T9" fmla="*/ 26 h 92"/>
                <a:gd name="T10" fmla="*/ 82 w 93"/>
                <a:gd name="T11" fmla="*/ 16 h 92"/>
                <a:gd name="T12" fmla="*/ 74 w 93"/>
                <a:gd name="T13" fmla="*/ 21 h 92"/>
                <a:gd name="T14" fmla="*/ 68 w 93"/>
                <a:gd name="T15" fmla="*/ 16 h 92"/>
                <a:gd name="T16" fmla="*/ 72 w 93"/>
                <a:gd name="T17" fmla="*/ 8 h 92"/>
                <a:gd name="T18" fmla="*/ 62 w 93"/>
                <a:gd name="T19" fmla="*/ 2 h 92"/>
                <a:gd name="T20" fmla="*/ 58 w 93"/>
                <a:gd name="T21" fmla="*/ 11 h 92"/>
                <a:gd name="T22" fmla="*/ 50 w 93"/>
                <a:gd name="T23" fmla="*/ 9 h 92"/>
                <a:gd name="T24" fmla="*/ 50 w 93"/>
                <a:gd name="T25" fmla="*/ 0 h 92"/>
                <a:gd name="T26" fmla="*/ 38 w 93"/>
                <a:gd name="T27" fmla="*/ 0 h 92"/>
                <a:gd name="T28" fmla="*/ 39 w 93"/>
                <a:gd name="T29" fmla="*/ 10 h 92"/>
                <a:gd name="T30" fmla="*/ 31 w 93"/>
                <a:gd name="T31" fmla="*/ 12 h 92"/>
                <a:gd name="T32" fmla="*/ 26 w 93"/>
                <a:gd name="T33" fmla="*/ 4 h 92"/>
                <a:gd name="T34" fmla="*/ 17 w 93"/>
                <a:gd name="T35" fmla="*/ 11 h 92"/>
                <a:gd name="T36" fmla="*/ 22 w 93"/>
                <a:gd name="T37" fmla="*/ 18 h 92"/>
                <a:gd name="T38" fmla="*/ 16 w 93"/>
                <a:gd name="T39" fmla="*/ 24 h 92"/>
                <a:gd name="T40" fmla="*/ 8 w 93"/>
                <a:gd name="T41" fmla="*/ 20 h 92"/>
                <a:gd name="T42" fmla="*/ 3 w 93"/>
                <a:gd name="T43" fmla="*/ 31 h 92"/>
                <a:gd name="T44" fmla="*/ 11 w 93"/>
                <a:gd name="T45" fmla="*/ 35 h 92"/>
                <a:gd name="T46" fmla="*/ 9 w 93"/>
                <a:gd name="T47" fmla="*/ 42 h 92"/>
                <a:gd name="T48" fmla="*/ 0 w 93"/>
                <a:gd name="T49" fmla="*/ 43 h 92"/>
                <a:gd name="T50" fmla="*/ 1 w 93"/>
                <a:gd name="T51" fmla="*/ 54 h 92"/>
                <a:gd name="T52" fmla="*/ 10 w 93"/>
                <a:gd name="T53" fmla="*/ 54 h 92"/>
                <a:gd name="T54" fmla="*/ 13 w 93"/>
                <a:gd name="T55" fmla="*/ 62 h 92"/>
                <a:gd name="T56" fmla="*/ 5 w 93"/>
                <a:gd name="T57" fmla="*/ 67 h 92"/>
                <a:gd name="T58" fmla="*/ 11 w 93"/>
                <a:gd name="T59" fmla="*/ 76 h 92"/>
                <a:gd name="T60" fmla="*/ 19 w 93"/>
                <a:gd name="T61" fmla="*/ 71 h 92"/>
                <a:gd name="T62" fmla="*/ 25 w 93"/>
                <a:gd name="T63" fmla="*/ 77 h 92"/>
                <a:gd name="T64" fmla="*/ 21 w 93"/>
                <a:gd name="T65" fmla="*/ 85 h 92"/>
                <a:gd name="T66" fmla="*/ 31 w 93"/>
                <a:gd name="T67" fmla="*/ 90 h 92"/>
                <a:gd name="T68" fmla="*/ 35 w 93"/>
                <a:gd name="T69" fmla="*/ 82 h 92"/>
                <a:gd name="T70" fmla="*/ 43 w 93"/>
                <a:gd name="T71" fmla="*/ 83 h 92"/>
                <a:gd name="T72" fmla="*/ 43 w 93"/>
                <a:gd name="T73" fmla="*/ 92 h 92"/>
                <a:gd name="T74" fmla="*/ 55 w 93"/>
                <a:gd name="T75" fmla="*/ 92 h 92"/>
                <a:gd name="T76" fmla="*/ 54 w 93"/>
                <a:gd name="T77" fmla="*/ 83 h 92"/>
                <a:gd name="T78" fmla="*/ 62 w 93"/>
                <a:gd name="T79" fmla="*/ 80 h 92"/>
                <a:gd name="T80" fmla="*/ 67 w 93"/>
                <a:gd name="T81" fmla="*/ 88 h 92"/>
                <a:gd name="T82" fmla="*/ 77 w 93"/>
                <a:gd name="T83" fmla="*/ 81 h 92"/>
                <a:gd name="T84" fmla="*/ 72 w 93"/>
                <a:gd name="T85" fmla="*/ 74 h 92"/>
                <a:gd name="T86" fmla="*/ 77 w 93"/>
                <a:gd name="T87" fmla="*/ 68 h 92"/>
                <a:gd name="T88" fmla="*/ 85 w 93"/>
                <a:gd name="T89" fmla="*/ 72 h 92"/>
                <a:gd name="T90" fmla="*/ 90 w 93"/>
                <a:gd name="T91" fmla="*/ 62 h 92"/>
                <a:gd name="T92" fmla="*/ 82 w 93"/>
                <a:gd name="T93" fmla="*/ 58 h 92"/>
                <a:gd name="T94" fmla="*/ 84 w 93"/>
                <a:gd name="T95" fmla="*/ 50 h 92"/>
                <a:gd name="T96" fmla="*/ 93 w 93"/>
                <a:gd name="T97" fmla="*/ 49 h 92"/>
                <a:gd name="T98" fmla="*/ 48 w 93"/>
                <a:gd name="T99" fmla="*/ 72 h 92"/>
                <a:gd name="T100" fmla="*/ 21 w 93"/>
                <a:gd name="T101" fmla="*/ 48 h 92"/>
                <a:gd name="T102" fmla="*/ 45 w 93"/>
                <a:gd name="T103" fmla="*/ 20 h 92"/>
                <a:gd name="T104" fmla="*/ 72 w 93"/>
                <a:gd name="T105" fmla="*/ 45 h 92"/>
                <a:gd name="T106" fmla="*/ 48 w 93"/>
                <a:gd name="T107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3" h="92">
                  <a:moveTo>
                    <a:pt x="93" y="49"/>
                  </a:moveTo>
                  <a:cubicBezTo>
                    <a:pt x="92" y="38"/>
                    <a:pt x="92" y="38"/>
                    <a:pt x="92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2" y="33"/>
                    <a:pt x="81" y="31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3" y="19"/>
                    <a:pt x="71" y="17"/>
                    <a:pt x="68" y="16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6" y="10"/>
                    <a:pt x="53" y="9"/>
                    <a:pt x="50" y="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6" y="10"/>
                    <a:pt x="34" y="11"/>
                    <a:pt x="31" y="1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20"/>
                    <a:pt x="18" y="22"/>
                    <a:pt x="16" y="2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7"/>
                    <a:pt x="10" y="40"/>
                    <a:pt x="9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7"/>
                    <a:pt x="11" y="59"/>
                    <a:pt x="13" y="62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1" y="73"/>
                    <a:pt x="23" y="75"/>
                    <a:pt x="25" y="77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8" y="83"/>
                    <a:pt x="40" y="83"/>
                    <a:pt x="43" y="83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7" y="82"/>
                    <a:pt x="60" y="81"/>
                    <a:pt x="62" y="80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4" y="72"/>
                    <a:pt x="75" y="70"/>
                    <a:pt x="77" y="68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3" y="55"/>
                    <a:pt x="84" y="52"/>
                    <a:pt x="84" y="50"/>
                  </a:cubicBezTo>
                  <a:cubicBezTo>
                    <a:pt x="93" y="49"/>
                    <a:pt x="93" y="49"/>
                    <a:pt x="93" y="49"/>
                  </a:cubicBezTo>
                  <a:close/>
                  <a:moveTo>
                    <a:pt x="48" y="72"/>
                  </a:moveTo>
                  <a:cubicBezTo>
                    <a:pt x="34" y="73"/>
                    <a:pt x="22" y="62"/>
                    <a:pt x="21" y="48"/>
                  </a:cubicBezTo>
                  <a:cubicBezTo>
                    <a:pt x="20" y="33"/>
                    <a:pt x="31" y="21"/>
                    <a:pt x="45" y="20"/>
                  </a:cubicBezTo>
                  <a:cubicBezTo>
                    <a:pt x="59" y="19"/>
                    <a:pt x="72" y="30"/>
                    <a:pt x="72" y="45"/>
                  </a:cubicBezTo>
                  <a:cubicBezTo>
                    <a:pt x="73" y="59"/>
                    <a:pt x="62" y="71"/>
                    <a:pt x="48" y="72"/>
                  </a:cubicBezTo>
                  <a:close/>
                </a:path>
              </a:pathLst>
            </a:custGeom>
            <a:solidFill>
              <a:srgbClr val="EC2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3914123" y="4239697"/>
              <a:ext cx="51712" cy="51712"/>
            </a:xfrm>
            <a:custGeom>
              <a:avLst/>
              <a:gdLst>
                <a:gd name="T0" fmla="*/ 14 w 27"/>
                <a:gd name="T1" fmla="*/ 26 h 27"/>
                <a:gd name="T2" fmla="*/ 0 w 27"/>
                <a:gd name="T3" fmla="*/ 14 h 27"/>
                <a:gd name="T4" fmla="*/ 13 w 27"/>
                <a:gd name="T5" fmla="*/ 0 h 27"/>
                <a:gd name="T6" fmla="*/ 27 w 27"/>
                <a:gd name="T7" fmla="*/ 12 h 27"/>
                <a:gd name="T8" fmla="*/ 14 w 27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4" y="26"/>
                  </a:moveTo>
                  <a:cubicBezTo>
                    <a:pt x="7" y="27"/>
                    <a:pt x="1" y="21"/>
                    <a:pt x="0" y="14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20" y="0"/>
                    <a:pt x="26" y="5"/>
                    <a:pt x="27" y="12"/>
                  </a:cubicBezTo>
                  <a:cubicBezTo>
                    <a:pt x="27" y="20"/>
                    <a:pt x="22" y="26"/>
                    <a:pt x="14" y="26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7" name="Freeform 44"/>
            <p:cNvSpPr>
              <a:spLocks noEditPoints="1"/>
            </p:cNvSpPr>
            <p:nvPr/>
          </p:nvSpPr>
          <p:spPr bwMode="auto">
            <a:xfrm>
              <a:off x="3560222" y="4883669"/>
              <a:ext cx="198767" cy="198767"/>
            </a:xfrm>
            <a:custGeom>
              <a:avLst/>
              <a:gdLst>
                <a:gd name="T0" fmla="*/ 104 w 104"/>
                <a:gd name="T1" fmla="*/ 56 h 104"/>
                <a:gd name="T2" fmla="*/ 103 w 104"/>
                <a:gd name="T3" fmla="*/ 43 h 104"/>
                <a:gd name="T4" fmla="*/ 93 w 104"/>
                <a:gd name="T5" fmla="*/ 43 h 104"/>
                <a:gd name="T6" fmla="*/ 90 w 104"/>
                <a:gd name="T7" fmla="*/ 35 h 104"/>
                <a:gd name="T8" fmla="*/ 99 w 104"/>
                <a:gd name="T9" fmla="*/ 29 h 104"/>
                <a:gd name="T10" fmla="*/ 92 w 104"/>
                <a:gd name="T11" fmla="*/ 19 h 104"/>
                <a:gd name="T12" fmla="*/ 83 w 104"/>
                <a:gd name="T13" fmla="*/ 24 h 104"/>
                <a:gd name="T14" fmla="*/ 76 w 104"/>
                <a:gd name="T15" fmla="*/ 18 h 104"/>
                <a:gd name="T16" fmla="*/ 81 w 104"/>
                <a:gd name="T17" fmla="*/ 9 h 104"/>
                <a:gd name="T18" fmla="*/ 70 w 104"/>
                <a:gd name="T19" fmla="*/ 3 h 104"/>
                <a:gd name="T20" fmla="*/ 65 w 104"/>
                <a:gd name="T21" fmla="*/ 12 h 104"/>
                <a:gd name="T22" fmla="*/ 56 w 104"/>
                <a:gd name="T23" fmla="*/ 11 h 104"/>
                <a:gd name="T24" fmla="*/ 56 w 104"/>
                <a:gd name="T25" fmla="*/ 0 h 104"/>
                <a:gd name="T26" fmla="*/ 43 w 104"/>
                <a:gd name="T27" fmla="*/ 1 h 104"/>
                <a:gd name="T28" fmla="*/ 43 w 104"/>
                <a:gd name="T29" fmla="*/ 11 h 104"/>
                <a:gd name="T30" fmla="*/ 35 w 104"/>
                <a:gd name="T31" fmla="*/ 14 h 104"/>
                <a:gd name="T32" fmla="*/ 29 w 104"/>
                <a:gd name="T33" fmla="*/ 6 h 104"/>
                <a:gd name="T34" fmla="*/ 18 w 104"/>
                <a:gd name="T35" fmla="*/ 13 h 104"/>
                <a:gd name="T36" fmla="*/ 24 w 104"/>
                <a:gd name="T37" fmla="*/ 21 h 104"/>
                <a:gd name="T38" fmla="*/ 18 w 104"/>
                <a:gd name="T39" fmla="*/ 28 h 104"/>
                <a:gd name="T40" fmla="*/ 9 w 104"/>
                <a:gd name="T41" fmla="*/ 23 h 104"/>
                <a:gd name="T42" fmla="*/ 3 w 104"/>
                <a:gd name="T43" fmla="*/ 35 h 104"/>
                <a:gd name="T44" fmla="*/ 12 w 104"/>
                <a:gd name="T45" fmla="*/ 39 h 104"/>
                <a:gd name="T46" fmla="*/ 10 w 104"/>
                <a:gd name="T47" fmla="*/ 48 h 104"/>
                <a:gd name="T48" fmla="*/ 0 w 104"/>
                <a:gd name="T49" fmla="*/ 49 h 104"/>
                <a:gd name="T50" fmla="*/ 1 w 104"/>
                <a:gd name="T51" fmla="*/ 62 h 104"/>
                <a:gd name="T52" fmla="*/ 11 w 104"/>
                <a:gd name="T53" fmla="*/ 61 h 104"/>
                <a:gd name="T54" fmla="*/ 14 w 104"/>
                <a:gd name="T55" fmla="*/ 70 h 104"/>
                <a:gd name="T56" fmla="*/ 5 w 104"/>
                <a:gd name="T57" fmla="*/ 75 h 104"/>
                <a:gd name="T58" fmla="*/ 12 w 104"/>
                <a:gd name="T59" fmla="*/ 86 h 104"/>
                <a:gd name="T60" fmla="*/ 21 w 104"/>
                <a:gd name="T61" fmla="*/ 80 h 104"/>
                <a:gd name="T62" fmla="*/ 28 w 104"/>
                <a:gd name="T63" fmla="*/ 86 h 104"/>
                <a:gd name="T64" fmla="*/ 23 w 104"/>
                <a:gd name="T65" fmla="*/ 95 h 104"/>
                <a:gd name="T66" fmla="*/ 35 w 104"/>
                <a:gd name="T67" fmla="*/ 101 h 104"/>
                <a:gd name="T68" fmla="*/ 39 w 104"/>
                <a:gd name="T69" fmla="*/ 92 h 104"/>
                <a:gd name="T70" fmla="*/ 48 w 104"/>
                <a:gd name="T71" fmla="*/ 94 h 104"/>
                <a:gd name="T72" fmla="*/ 49 w 104"/>
                <a:gd name="T73" fmla="*/ 104 h 104"/>
                <a:gd name="T74" fmla="*/ 61 w 104"/>
                <a:gd name="T75" fmla="*/ 103 h 104"/>
                <a:gd name="T76" fmla="*/ 61 w 104"/>
                <a:gd name="T77" fmla="*/ 93 h 104"/>
                <a:gd name="T78" fmla="*/ 69 w 104"/>
                <a:gd name="T79" fmla="*/ 90 h 104"/>
                <a:gd name="T80" fmla="*/ 75 w 104"/>
                <a:gd name="T81" fmla="*/ 99 h 104"/>
                <a:gd name="T82" fmla="*/ 86 w 104"/>
                <a:gd name="T83" fmla="*/ 92 h 104"/>
                <a:gd name="T84" fmla="*/ 80 w 104"/>
                <a:gd name="T85" fmla="*/ 83 h 104"/>
                <a:gd name="T86" fmla="*/ 86 w 104"/>
                <a:gd name="T87" fmla="*/ 77 h 104"/>
                <a:gd name="T88" fmla="*/ 95 w 104"/>
                <a:gd name="T89" fmla="*/ 81 h 104"/>
                <a:gd name="T90" fmla="*/ 101 w 104"/>
                <a:gd name="T91" fmla="*/ 70 h 104"/>
                <a:gd name="T92" fmla="*/ 92 w 104"/>
                <a:gd name="T93" fmla="*/ 65 h 104"/>
                <a:gd name="T94" fmla="*/ 94 w 104"/>
                <a:gd name="T95" fmla="*/ 56 h 104"/>
                <a:gd name="T96" fmla="*/ 104 w 104"/>
                <a:gd name="T97" fmla="*/ 56 h 104"/>
                <a:gd name="T98" fmla="*/ 54 w 104"/>
                <a:gd name="T99" fmla="*/ 81 h 104"/>
                <a:gd name="T100" fmla="*/ 23 w 104"/>
                <a:gd name="T101" fmla="*/ 54 h 104"/>
                <a:gd name="T102" fmla="*/ 50 w 104"/>
                <a:gd name="T103" fmla="*/ 23 h 104"/>
                <a:gd name="T104" fmla="*/ 81 w 104"/>
                <a:gd name="T105" fmla="*/ 51 h 104"/>
                <a:gd name="T106" fmla="*/ 54 w 104"/>
                <a:gd name="T107" fmla="*/ 8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" h="104">
                  <a:moveTo>
                    <a:pt x="104" y="56"/>
                  </a:moveTo>
                  <a:cubicBezTo>
                    <a:pt x="103" y="43"/>
                    <a:pt x="103" y="43"/>
                    <a:pt x="103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2" y="40"/>
                    <a:pt x="91" y="38"/>
                    <a:pt x="90" y="3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1" y="22"/>
                    <a:pt x="79" y="20"/>
                    <a:pt x="76" y="1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2" y="11"/>
                    <a:pt x="59" y="11"/>
                    <a:pt x="56" y="1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0" y="12"/>
                    <a:pt x="37" y="13"/>
                    <a:pt x="35" y="1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2" y="23"/>
                    <a:pt x="20" y="25"/>
                    <a:pt x="18" y="2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42"/>
                    <a:pt x="11" y="45"/>
                    <a:pt x="1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2" y="64"/>
                    <a:pt x="13" y="67"/>
                    <a:pt x="14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3" y="83"/>
                    <a:pt x="25" y="85"/>
                    <a:pt x="28" y="86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2" y="93"/>
                    <a:pt x="45" y="94"/>
                    <a:pt x="48" y="9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4" y="93"/>
                    <a:pt x="67" y="92"/>
                    <a:pt x="69" y="90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81"/>
                    <a:pt x="84" y="79"/>
                    <a:pt x="86" y="77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3" y="62"/>
                    <a:pt x="93" y="59"/>
                    <a:pt x="94" y="56"/>
                  </a:cubicBezTo>
                  <a:cubicBezTo>
                    <a:pt x="104" y="56"/>
                    <a:pt x="104" y="56"/>
                    <a:pt x="104" y="56"/>
                  </a:cubicBezTo>
                  <a:close/>
                  <a:moveTo>
                    <a:pt x="54" y="81"/>
                  </a:moveTo>
                  <a:cubicBezTo>
                    <a:pt x="38" y="82"/>
                    <a:pt x="24" y="70"/>
                    <a:pt x="23" y="54"/>
                  </a:cubicBezTo>
                  <a:cubicBezTo>
                    <a:pt x="22" y="38"/>
                    <a:pt x="34" y="24"/>
                    <a:pt x="50" y="23"/>
                  </a:cubicBezTo>
                  <a:cubicBezTo>
                    <a:pt x="66" y="22"/>
                    <a:pt x="80" y="35"/>
                    <a:pt x="81" y="51"/>
                  </a:cubicBezTo>
                  <a:cubicBezTo>
                    <a:pt x="82" y="67"/>
                    <a:pt x="70" y="80"/>
                    <a:pt x="54" y="81"/>
                  </a:cubicBezTo>
                  <a:close/>
                </a:path>
              </a:pathLst>
            </a:custGeom>
            <a:solidFill>
              <a:srgbClr val="00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631325" y="4954772"/>
              <a:ext cx="57368" cy="57368"/>
            </a:xfrm>
            <a:custGeom>
              <a:avLst/>
              <a:gdLst>
                <a:gd name="T0" fmla="*/ 16 w 30"/>
                <a:gd name="T1" fmla="*/ 30 h 30"/>
                <a:gd name="T2" fmla="*/ 0 w 30"/>
                <a:gd name="T3" fmla="*/ 16 h 30"/>
                <a:gd name="T4" fmla="*/ 14 w 30"/>
                <a:gd name="T5" fmla="*/ 1 h 30"/>
                <a:gd name="T6" fmla="*/ 30 w 30"/>
                <a:gd name="T7" fmla="*/ 14 h 30"/>
                <a:gd name="T8" fmla="*/ 16 w 30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6" y="30"/>
                  </a:moveTo>
                  <a:cubicBezTo>
                    <a:pt x="8" y="30"/>
                    <a:pt x="1" y="24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  <a:cubicBezTo>
                    <a:pt x="22" y="0"/>
                    <a:pt x="29" y="6"/>
                    <a:pt x="30" y="14"/>
                  </a:cubicBezTo>
                  <a:cubicBezTo>
                    <a:pt x="30" y="23"/>
                    <a:pt x="24" y="29"/>
                    <a:pt x="16" y="30"/>
                  </a:cubicBezTo>
                  <a:close/>
                </a:path>
              </a:pathLst>
            </a:custGeom>
            <a:gradFill>
              <a:gsLst>
                <a:gs pos="0">
                  <a:srgbClr val="1C9FA7"/>
                </a:gs>
                <a:gs pos="100000">
                  <a:srgbClr val="26A2A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2828179" y="4625919"/>
              <a:ext cx="162407" cy="162407"/>
            </a:xfrm>
            <a:custGeom>
              <a:avLst/>
              <a:gdLst>
                <a:gd name="T0" fmla="*/ 85 w 85"/>
                <a:gd name="T1" fmla="*/ 45 h 85"/>
                <a:gd name="T2" fmla="*/ 85 w 85"/>
                <a:gd name="T3" fmla="*/ 35 h 85"/>
                <a:gd name="T4" fmla="*/ 76 w 85"/>
                <a:gd name="T5" fmla="*/ 35 h 85"/>
                <a:gd name="T6" fmla="*/ 74 w 85"/>
                <a:gd name="T7" fmla="*/ 28 h 85"/>
                <a:gd name="T8" fmla="*/ 81 w 85"/>
                <a:gd name="T9" fmla="*/ 23 h 85"/>
                <a:gd name="T10" fmla="*/ 75 w 85"/>
                <a:gd name="T11" fmla="*/ 15 h 85"/>
                <a:gd name="T12" fmla="*/ 68 w 85"/>
                <a:gd name="T13" fmla="*/ 19 h 85"/>
                <a:gd name="T14" fmla="*/ 63 w 85"/>
                <a:gd name="T15" fmla="*/ 14 h 85"/>
                <a:gd name="T16" fmla="*/ 66 w 85"/>
                <a:gd name="T17" fmla="*/ 7 h 85"/>
                <a:gd name="T18" fmla="*/ 57 w 85"/>
                <a:gd name="T19" fmla="*/ 2 h 85"/>
                <a:gd name="T20" fmla="*/ 53 w 85"/>
                <a:gd name="T21" fmla="*/ 9 h 85"/>
                <a:gd name="T22" fmla="*/ 46 w 85"/>
                <a:gd name="T23" fmla="*/ 8 h 85"/>
                <a:gd name="T24" fmla="*/ 45 w 85"/>
                <a:gd name="T25" fmla="*/ 0 h 85"/>
                <a:gd name="T26" fmla="*/ 35 w 85"/>
                <a:gd name="T27" fmla="*/ 0 h 85"/>
                <a:gd name="T28" fmla="*/ 35 w 85"/>
                <a:gd name="T29" fmla="*/ 9 h 85"/>
                <a:gd name="T30" fmla="*/ 28 w 85"/>
                <a:gd name="T31" fmla="*/ 11 h 85"/>
                <a:gd name="T32" fmla="*/ 24 w 85"/>
                <a:gd name="T33" fmla="*/ 4 h 85"/>
                <a:gd name="T34" fmla="*/ 15 w 85"/>
                <a:gd name="T35" fmla="*/ 10 h 85"/>
                <a:gd name="T36" fmla="*/ 19 w 85"/>
                <a:gd name="T37" fmla="*/ 17 h 85"/>
                <a:gd name="T38" fmla="*/ 14 w 85"/>
                <a:gd name="T39" fmla="*/ 22 h 85"/>
                <a:gd name="T40" fmla="*/ 7 w 85"/>
                <a:gd name="T41" fmla="*/ 18 h 85"/>
                <a:gd name="T42" fmla="*/ 2 w 85"/>
                <a:gd name="T43" fmla="*/ 28 h 85"/>
                <a:gd name="T44" fmla="*/ 9 w 85"/>
                <a:gd name="T45" fmla="*/ 32 h 85"/>
                <a:gd name="T46" fmla="*/ 8 w 85"/>
                <a:gd name="T47" fmla="*/ 39 h 85"/>
                <a:gd name="T48" fmla="*/ 0 w 85"/>
                <a:gd name="T49" fmla="*/ 39 h 85"/>
                <a:gd name="T50" fmla="*/ 0 w 85"/>
                <a:gd name="T51" fmla="*/ 50 h 85"/>
                <a:gd name="T52" fmla="*/ 9 w 85"/>
                <a:gd name="T53" fmla="*/ 50 h 85"/>
                <a:gd name="T54" fmla="*/ 11 w 85"/>
                <a:gd name="T55" fmla="*/ 57 h 85"/>
                <a:gd name="T56" fmla="*/ 4 w 85"/>
                <a:gd name="T57" fmla="*/ 61 h 85"/>
                <a:gd name="T58" fmla="*/ 10 w 85"/>
                <a:gd name="T59" fmla="*/ 70 h 85"/>
                <a:gd name="T60" fmla="*/ 17 w 85"/>
                <a:gd name="T61" fmla="*/ 66 h 85"/>
                <a:gd name="T62" fmla="*/ 22 w 85"/>
                <a:gd name="T63" fmla="*/ 70 h 85"/>
                <a:gd name="T64" fmla="*/ 18 w 85"/>
                <a:gd name="T65" fmla="*/ 78 h 85"/>
                <a:gd name="T66" fmla="*/ 28 w 85"/>
                <a:gd name="T67" fmla="*/ 83 h 85"/>
                <a:gd name="T68" fmla="*/ 32 w 85"/>
                <a:gd name="T69" fmla="*/ 75 h 85"/>
                <a:gd name="T70" fmla="*/ 39 w 85"/>
                <a:gd name="T71" fmla="*/ 77 h 85"/>
                <a:gd name="T72" fmla="*/ 39 w 85"/>
                <a:gd name="T73" fmla="*/ 85 h 85"/>
                <a:gd name="T74" fmla="*/ 50 w 85"/>
                <a:gd name="T75" fmla="*/ 85 h 85"/>
                <a:gd name="T76" fmla="*/ 50 w 85"/>
                <a:gd name="T77" fmla="*/ 76 h 85"/>
                <a:gd name="T78" fmla="*/ 57 w 85"/>
                <a:gd name="T79" fmla="*/ 74 h 85"/>
                <a:gd name="T80" fmla="*/ 61 w 85"/>
                <a:gd name="T81" fmla="*/ 81 h 85"/>
                <a:gd name="T82" fmla="*/ 70 w 85"/>
                <a:gd name="T83" fmla="*/ 75 h 85"/>
                <a:gd name="T84" fmla="*/ 66 w 85"/>
                <a:gd name="T85" fmla="*/ 68 h 85"/>
                <a:gd name="T86" fmla="*/ 71 w 85"/>
                <a:gd name="T87" fmla="*/ 63 h 85"/>
                <a:gd name="T88" fmla="*/ 78 w 85"/>
                <a:gd name="T89" fmla="*/ 66 h 85"/>
                <a:gd name="T90" fmla="*/ 83 w 85"/>
                <a:gd name="T91" fmla="*/ 57 h 85"/>
                <a:gd name="T92" fmla="*/ 75 w 85"/>
                <a:gd name="T93" fmla="*/ 53 h 85"/>
                <a:gd name="T94" fmla="*/ 77 w 85"/>
                <a:gd name="T95" fmla="*/ 46 h 85"/>
                <a:gd name="T96" fmla="*/ 85 w 85"/>
                <a:gd name="T97" fmla="*/ 45 h 85"/>
                <a:gd name="T98" fmla="*/ 44 w 85"/>
                <a:gd name="T99" fmla="*/ 66 h 85"/>
                <a:gd name="T100" fmla="*/ 18 w 85"/>
                <a:gd name="T101" fmla="*/ 44 h 85"/>
                <a:gd name="T102" fmla="*/ 41 w 85"/>
                <a:gd name="T103" fmla="*/ 18 h 85"/>
                <a:gd name="T104" fmla="*/ 66 w 85"/>
                <a:gd name="T105" fmla="*/ 41 h 85"/>
                <a:gd name="T106" fmla="*/ 44 w 85"/>
                <a:gd name="T107" fmla="*/ 6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5" y="4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3"/>
                    <a:pt x="75" y="30"/>
                    <a:pt x="74" y="28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6" y="17"/>
                    <a:pt x="65" y="16"/>
                    <a:pt x="63" y="14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48" y="8"/>
                    <a:pt x="46" y="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0" y="10"/>
                    <a:pt x="28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8"/>
                    <a:pt x="16" y="20"/>
                    <a:pt x="14" y="2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4"/>
                    <a:pt x="8" y="36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2"/>
                    <a:pt x="10" y="54"/>
                    <a:pt x="11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8" y="67"/>
                    <a:pt x="20" y="69"/>
                    <a:pt x="22" y="70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4" y="76"/>
                    <a:pt x="37" y="77"/>
                    <a:pt x="39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2" y="76"/>
                    <a:pt x="54" y="75"/>
                    <a:pt x="57" y="74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6"/>
                    <a:pt x="69" y="65"/>
                    <a:pt x="71" y="63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1"/>
                    <a:pt x="77" y="48"/>
                    <a:pt x="77" y="46"/>
                  </a:cubicBezTo>
                  <a:cubicBezTo>
                    <a:pt x="85" y="45"/>
                    <a:pt x="85" y="45"/>
                    <a:pt x="85" y="45"/>
                  </a:cubicBezTo>
                  <a:close/>
                  <a:moveTo>
                    <a:pt x="44" y="66"/>
                  </a:moveTo>
                  <a:cubicBezTo>
                    <a:pt x="31" y="67"/>
                    <a:pt x="19" y="57"/>
                    <a:pt x="18" y="44"/>
                  </a:cubicBezTo>
                  <a:cubicBezTo>
                    <a:pt x="18" y="30"/>
                    <a:pt x="28" y="19"/>
                    <a:pt x="41" y="18"/>
                  </a:cubicBezTo>
                  <a:cubicBezTo>
                    <a:pt x="54" y="18"/>
                    <a:pt x="66" y="28"/>
                    <a:pt x="66" y="41"/>
                  </a:cubicBezTo>
                  <a:cubicBezTo>
                    <a:pt x="67" y="54"/>
                    <a:pt x="57" y="66"/>
                    <a:pt x="44" y="66"/>
                  </a:cubicBezTo>
                  <a:close/>
                </a:path>
              </a:pathLst>
            </a:custGeom>
            <a:gradFill>
              <a:gsLst>
                <a:gs pos="0">
                  <a:srgbClr val="F54337"/>
                </a:gs>
                <a:gs pos="100000">
                  <a:srgbClr val="D4180A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2885547" y="4683286"/>
              <a:ext cx="47672" cy="47672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2 h 25"/>
                <a:gd name="T8" fmla="*/ 13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1" y="20"/>
                    <a:pt x="0" y="13"/>
                  </a:cubicBezTo>
                  <a:cubicBezTo>
                    <a:pt x="0" y="6"/>
                    <a:pt x="5" y="1"/>
                    <a:pt x="12" y="0"/>
                  </a:cubicBezTo>
                  <a:cubicBezTo>
                    <a:pt x="18" y="0"/>
                    <a:pt x="24" y="5"/>
                    <a:pt x="25" y="12"/>
                  </a:cubicBezTo>
                  <a:cubicBezTo>
                    <a:pt x="25" y="18"/>
                    <a:pt x="20" y="24"/>
                    <a:pt x="13" y="25"/>
                  </a:cubicBezTo>
                  <a:close/>
                </a:path>
              </a:pathLst>
            </a:custGeom>
            <a:solidFill>
              <a:srgbClr val="EC2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2262584" y="4046587"/>
              <a:ext cx="217350" cy="218158"/>
            </a:xfrm>
            <a:custGeom>
              <a:avLst/>
              <a:gdLst>
                <a:gd name="T0" fmla="*/ 114 w 114"/>
                <a:gd name="T1" fmla="*/ 61 h 114"/>
                <a:gd name="T2" fmla="*/ 113 w 114"/>
                <a:gd name="T3" fmla="*/ 46 h 114"/>
                <a:gd name="T4" fmla="*/ 102 w 114"/>
                <a:gd name="T5" fmla="*/ 47 h 114"/>
                <a:gd name="T6" fmla="*/ 99 w 114"/>
                <a:gd name="T7" fmla="*/ 38 h 114"/>
                <a:gd name="T8" fmla="*/ 108 w 114"/>
                <a:gd name="T9" fmla="*/ 32 h 114"/>
                <a:gd name="T10" fmla="*/ 101 w 114"/>
                <a:gd name="T11" fmla="*/ 20 h 114"/>
                <a:gd name="T12" fmla="*/ 91 w 114"/>
                <a:gd name="T13" fmla="*/ 26 h 114"/>
                <a:gd name="T14" fmla="*/ 84 w 114"/>
                <a:gd name="T15" fmla="*/ 19 h 114"/>
                <a:gd name="T16" fmla="*/ 89 w 114"/>
                <a:gd name="T17" fmla="*/ 9 h 114"/>
                <a:gd name="T18" fmla="*/ 76 w 114"/>
                <a:gd name="T19" fmla="*/ 3 h 114"/>
                <a:gd name="T20" fmla="*/ 71 w 114"/>
                <a:gd name="T21" fmla="*/ 13 h 114"/>
                <a:gd name="T22" fmla="*/ 62 w 114"/>
                <a:gd name="T23" fmla="*/ 11 h 114"/>
                <a:gd name="T24" fmla="*/ 61 w 114"/>
                <a:gd name="T25" fmla="*/ 0 h 114"/>
                <a:gd name="T26" fmla="*/ 47 w 114"/>
                <a:gd name="T27" fmla="*/ 1 h 114"/>
                <a:gd name="T28" fmla="*/ 48 w 114"/>
                <a:gd name="T29" fmla="*/ 12 h 114"/>
                <a:gd name="T30" fmla="*/ 38 w 114"/>
                <a:gd name="T31" fmla="*/ 15 h 114"/>
                <a:gd name="T32" fmla="*/ 32 w 114"/>
                <a:gd name="T33" fmla="*/ 6 h 114"/>
                <a:gd name="T34" fmla="*/ 20 w 114"/>
                <a:gd name="T35" fmla="*/ 13 h 114"/>
                <a:gd name="T36" fmla="*/ 26 w 114"/>
                <a:gd name="T37" fmla="*/ 23 h 114"/>
                <a:gd name="T38" fmla="*/ 20 w 114"/>
                <a:gd name="T39" fmla="*/ 30 h 114"/>
                <a:gd name="T40" fmla="*/ 10 w 114"/>
                <a:gd name="T41" fmla="*/ 25 h 114"/>
                <a:gd name="T42" fmla="*/ 4 w 114"/>
                <a:gd name="T43" fmla="*/ 38 h 114"/>
                <a:gd name="T44" fmla="*/ 14 w 114"/>
                <a:gd name="T45" fmla="*/ 43 h 114"/>
                <a:gd name="T46" fmla="*/ 12 w 114"/>
                <a:gd name="T47" fmla="*/ 52 h 114"/>
                <a:gd name="T48" fmla="*/ 0 w 114"/>
                <a:gd name="T49" fmla="*/ 53 h 114"/>
                <a:gd name="T50" fmla="*/ 1 w 114"/>
                <a:gd name="T51" fmla="*/ 67 h 114"/>
                <a:gd name="T52" fmla="*/ 12 w 114"/>
                <a:gd name="T53" fmla="*/ 66 h 114"/>
                <a:gd name="T54" fmla="*/ 15 w 114"/>
                <a:gd name="T55" fmla="*/ 76 h 114"/>
                <a:gd name="T56" fmla="*/ 6 w 114"/>
                <a:gd name="T57" fmla="*/ 82 h 114"/>
                <a:gd name="T58" fmla="*/ 14 w 114"/>
                <a:gd name="T59" fmla="*/ 94 h 114"/>
                <a:gd name="T60" fmla="*/ 23 w 114"/>
                <a:gd name="T61" fmla="*/ 88 h 114"/>
                <a:gd name="T62" fmla="*/ 30 w 114"/>
                <a:gd name="T63" fmla="*/ 94 h 114"/>
                <a:gd name="T64" fmla="*/ 25 w 114"/>
                <a:gd name="T65" fmla="*/ 104 h 114"/>
                <a:gd name="T66" fmla="*/ 38 w 114"/>
                <a:gd name="T67" fmla="*/ 110 h 114"/>
                <a:gd name="T68" fmla="*/ 43 w 114"/>
                <a:gd name="T69" fmla="*/ 100 h 114"/>
                <a:gd name="T70" fmla="*/ 53 w 114"/>
                <a:gd name="T71" fmla="*/ 102 h 114"/>
                <a:gd name="T72" fmla="*/ 53 w 114"/>
                <a:gd name="T73" fmla="*/ 114 h 114"/>
                <a:gd name="T74" fmla="*/ 67 w 114"/>
                <a:gd name="T75" fmla="*/ 113 h 114"/>
                <a:gd name="T76" fmla="*/ 67 w 114"/>
                <a:gd name="T77" fmla="*/ 102 h 114"/>
                <a:gd name="T78" fmla="*/ 76 w 114"/>
                <a:gd name="T79" fmla="*/ 99 h 114"/>
                <a:gd name="T80" fmla="*/ 82 w 114"/>
                <a:gd name="T81" fmla="*/ 108 h 114"/>
                <a:gd name="T82" fmla="*/ 94 w 114"/>
                <a:gd name="T83" fmla="*/ 100 h 114"/>
                <a:gd name="T84" fmla="*/ 88 w 114"/>
                <a:gd name="T85" fmla="*/ 91 h 114"/>
                <a:gd name="T86" fmla="*/ 95 w 114"/>
                <a:gd name="T87" fmla="*/ 83 h 114"/>
                <a:gd name="T88" fmla="*/ 105 w 114"/>
                <a:gd name="T89" fmla="*/ 88 h 114"/>
                <a:gd name="T90" fmla="*/ 111 w 114"/>
                <a:gd name="T91" fmla="*/ 76 h 114"/>
                <a:gd name="T92" fmla="*/ 101 w 114"/>
                <a:gd name="T93" fmla="*/ 71 h 114"/>
                <a:gd name="T94" fmla="*/ 103 w 114"/>
                <a:gd name="T95" fmla="*/ 61 h 114"/>
                <a:gd name="T96" fmla="*/ 114 w 114"/>
                <a:gd name="T97" fmla="*/ 61 h 114"/>
                <a:gd name="T98" fmla="*/ 59 w 114"/>
                <a:gd name="T99" fmla="*/ 88 h 114"/>
                <a:gd name="T100" fmla="*/ 25 w 114"/>
                <a:gd name="T101" fmla="*/ 59 h 114"/>
                <a:gd name="T102" fmla="*/ 55 w 114"/>
                <a:gd name="T103" fmla="*/ 25 h 114"/>
                <a:gd name="T104" fmla="*/ 89 w 114"/>
                <a:gd name="T105" fmla="*/ 55 h 114"/>
                <a:gd name="T106" fmla="*/ 59 w 114"/>
                <a:gd name="T10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114">
                  <a:moveTo>
                    <a:pt x="114" y="61"/>
                  </a:moveTo>
                  <a:cubicBezTo>
                    <a:pt x="113" y="46"/>
                    <a:pt x="113" y="46"/>
                    <a:pt x="113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4"/>
                    <a:pt x="100" y="41"/>
                    <a:pt x="99" y="38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89" y="23"/>
                    <a:pt x="87" y="21"/>
                    <a:pt x="84" y="1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8" y="12"/>
                    <a:pt x="65" y="11"/>
                    <a:pt x="62" y="1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4" y="12"/>
                    <a:pt x="41" y="14"/>
                    <a:pt x="38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5"/>
                    <a:pt x="22" y="27"/>
                    <a:pt x="20" y="30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3" y="46"/>
                    <a:pt x="12" y="49"/>
                    <a:pt x="12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3" y="70"/>
                    <a:pt x="14" y="73"/>
                    <a:pt x="15" y="7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5" y="90"/>
                    <a:pt x="28" y="92"/>
                    <a:pt x="30" y="9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6" y="101"/>
                    <a:pt x="49" y="102"/>
                    <a:pt x="53" y="102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0" y="101"/>
                    <a:pt x="73" y="100"/>
                    <a:pt x="76" y="99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90" y="89"/>
                    <a:pt x="93" y="86"/>
                    <a:pt x="95" y="83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68"/>
                    <a:pt x="103" y="65"/>
                    <a:pt x="103" y="61"/>
                  </a:cubicBezTo>
                  <a:cubicBezTo>
                    <a:pt x="114" y="61"/>
                    <a:pt x="114" y="61"/>
                    <a:pt x="114" y="61"/>
                  </a:cubicBezTo>
                  <a:close/>
                  <a:moveTo>
                    <a:pt x="59" y="88"/>
                  </a:moveTo>
                  <a:cubicBezTo>
                    <a:pt x="41" y="89"/>
                    <a:pt x="26" y="76"/>
                    <a:pt x="25" y="59"/>
                  </a:cubicBezTo>
                  <a:cubicBezTo>
                    <a:pt x="24" y="41"/>
                    <a:pt x="38" y="26"/>
                    <a:pt x="55" y="25"/>
                  </a:cubicBezTo>
                  <a:cubicBezTo>
                    <a:pt x="73" y="24"/>
                    <a:pt x="88" y="37"/>
                    <a:pt x="89" y="55"/>
                  </a:cubicBezTo>
                  <a:cubicBezTo>
                    <a:pt x="90" y="72"/>
                    <a:pt x="77" y="87"/>
                    <a:pt x="59" y="88"/>
                  </a:cubicBezTo>
                  <a:close/>
                </a:path>
              </a:pathLst>
            </a:custGeom>
            <a:solidFill>
              <a:srgbClr val="EC2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340959" y="4123346"/>
              <a:ext cx="63024" cy="63024"/>
            </a:xfrm>
            <a:custGeom>
              <a:avLst/>
              <a:gdLst>
                <a:gd name="T0" fmla="*/ 17 w 33"/>
                <a:gd name="T1" fmla="*/ 33 h 33"/>
                <a:gd name="T2" fmla="*/ 0 w 33"/>
                <a:gd name="T3" fmla="*/ 18 h 33"/>
                <a:gd name="T4" fmla="*/ 15 w 33"/>
                <a:gd name="T5" fmla="*/ 1 h 33"/>
                <a:gd name="T6" fmla="*/ 32 w 33"/>
                <a:gd name="T7" fmla="*/ 16 h 33"/>
                <a:gd name="T8" fmla="*/ 17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1" y="27"/>
                    <a:pt x="0" y="18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2" y="7"/>
                    <a:pt x="32" y="16"/>
                  </a:cubicBezTo>
                  <a:cubicBezTo>
                    <a:pt x="33" y="25"/>
                    <a:pt x="26" y="32"/>
                    <a:pt x="17" y="33"/>
                  </a:cubicBezTo>
                  <a:close/>
                </a:path>
              </a:pathLst>
            </a:custGeom>
            <a:gradFill>
              <a:gsLst>
                <a:gs pos="0">
                  <a:srgbClr val="355766"/>
                </a:gs>
                <a:gs pos="100000">
                  <a:srgbClr val="294E5E"/>
                </a:gs>
              </a:gsLst>
              <a:lin ang="5400000" scaled="1"/>
            </a:gra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57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智能</a:t>
            </a:r>
            <a:r>
              <a:rPr kumimoji="1"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IVR</a:t>
            </a:r>
            <a:r>
              <a:rPr kumimoji="1"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70408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方案架构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71550"/>
            <a:ext cx="6768752" cy="41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0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方案架构</a:t>
            </a:r>
            <a:r>
              <a:rPr lang="en-US" altLang="zh-CN" dirty="0" smtClean="0"/>
              <a:t>-</a:t>
            </a:r>
            <a:r>
              <a:rPr lang="zh-CN" altLang="en-US" dirty="0"/>
              <a:t>技术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251520" y="902798"/>
            <a:ext cx="8672024" cy="3934645"/>
            <a:chOff x="251520" y="1347614"/>
            <a:chExt cx="8672024" cy="3646613"/>
          </a:xfrm>
        </p:grpSpPr>
        <p:sp>
          <p:nvSpPr>
            <p:cNvPr id="3" name="矩形 2"/>
            <p:cNvSpPr/>
            <p:nvPr/>
          </p:nvSpPr>
          <p:spPr bwMode="auto">
            <a:xfrm>
              <a:off x="259343" y="2026663"/>
              <a:ext cx="8664201" cy="1229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259701" y="1682907"/>
              <a:ext cx="8652243" cy="3120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112"/>
            <p:cNvSpPr txBox="1"/>
            <p:nvPr/>
          </p:nvSpPr>
          <p:spPr>
            <a:xfrm>
              <a:off x="396113" y="1759606"/>
              <a:ext cx="688189" cy="17114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展现层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223940" y="1733337"/>
              <a:ext cx="1056007" cy="211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1" rIns="91440" bIns="45721" numCol="1" rtlCol="0" anchor="ctr" anchorCtr="0" compatLnSpc="1"/>
            <a:lstStyle/>
            <a:p>
              <a:pPr algn="ctr" defTabSz="914378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479952" y="1733337"/>
              <a:ext cx="1056007" cy="211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1" rIns="91440" bIns="45721" numCol="1" rtlCol="0" anchor="ctr" anchorCtr="0" compatLnSpc="1"/>
            <a:lstStyle/>
            <a:p>
              <a:pPr algn="ctr" defTabSz="914378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735965" y="1733337"/>
              <a:ext cx="1056007" cy="211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1" rIns="91440" bIns="45721" numCol="1" rtlCol="0" anchor="ctr" anchorCtr="0" compatLnSpc="1"/>
            <a:lstStyle/>
            <a:p>
              <a:pPr algn="ctr" defTabSz="914378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</a:t>
              </a:r>
            </a:p>
          </p:txBody>
        </p:sp>
        <p:sp>
          <p:nvSpPr>
            <p:cNvPr id="9" name="文本框 112"/>
            <p:cNvSpPr txBox="1"/>
            <p:nvPr/>
          </p:nvSpPr>
          <p:spPr>
            <a:xfrm>
              <a:off x="339503" y="2559668"/>
              <a:ext cx="801408" cy="17114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CN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业务应用层</a:t>
              </a:r>
              <a:endParaRPr lang="en-US" altLang="zh-CN" dirty="0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56473" y="1347614"/>
              <a:ext cx="8652243" cy="3013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12"/>
            <p:cNvSpPr txBox="1"/>
            <p:nvPr/>
          </p:nvSpPr>
          <p:spPr>
            <a:xfrm>
              <a:off x="396112" y="1425460"/>
              <a:ext cx="688190" cy="17114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访问层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33310" y="1391307"/>
              <a:ext cx="4117782" cy="213939"/>
              <a:chOff x="1030318" y="766883"/>
              <a:chExt cx="3061384" cy="182327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1531374" y="769210"/>
                <a:ext cx="2560328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电话               网站               手机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030318" y="766883"/>
                <a:ext cx="501056" cy="18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外网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41851" y="1391308"/>
              <a:ext cx="3150121" cy="213938"/>
              <a:chOff x="4307868" y="765363"/>
              <a:chExt cx="2345340" cy="182326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4808924" y="767689"/>
                <a:ext cx="1844284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内网应用系统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4307868" y="765363"/>
                <a:ext cx="501056" cy="18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内网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 bwMode="auto">
            <a:xfrm>
              <a:off x="256473" y="3295512"/>
              <a:ext cx="8664201" cy="990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12"/>
            <p:cNvSpPr txBox="1"/>
            <p:nvPr/>
          </p:nvSpPr>
          <p:spPr>
            <a:xfrm>
              <a:off x="326171" y="3707740"/>
              <a:ext cx="828072" cy="17114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CN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平台支撑层</a:t>
              </a:r>
              <a:endParaRPr lang="en-US" altLang="zh-CN" dirty="0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56473" y="4329876"/>
              <a:ext cx="8652243" cy="3120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12"/>
            <p:cNvSpPr txBox="1"/>
            <p:nvPr/>
          </p:nvSpPr>
          <p:spPr>
            <a:xfrm>
              <a:off x="431344" y="4407111"/>
              <a:ext cx="617726" cy="17114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集成层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20712" y="4380306"/>
              <a:ext cx="7571260" cy="211208"/>
              <a:chOff x="1020952" y="3308472"/>
              <a:chExt cx="4191265" cy="180007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020952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数据同步复制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724038" y="3308472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JDBC</a:t>
                </a: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4427124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URL</a:t>
                </a: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872495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文件传输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575581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WEBSERVICE</a:t>
                </a:r>
              </a:p>
            </p:txBody>
          </p:sp>
        </p:grpSp>
        <p:sp>
          <p:nvSpPr>
            <p:cNvPr id="28" name="矩形 27"/>
            <p:cNvSpPr/>
            <p:nvPr/>
          </p:nvSpPr>
          <p:spPr bwMode="auto">
            <a:xfrm>
              <a:off x="251520" y="4682160"/>
              <a:ext cx="8652243" cy="3120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12"/>
            <p:cNvSpPr txBox="1"/>
            <p:nvPr/>
          </p:nvSpPr>
          <p:spPr>
            <a:xfrm>
              <a:off x="433820" y="4760694"/>
              <a:ext cx="612774" cy="17114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数据层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36766" y="4724772"/>
              <a:ext cx="7576213" cy="211208"/>
              <a:chOff x="1020952" y="3308479"/>
              <a:chExt cx="2488179" cy="18000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1020952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结构化数据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2724038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实时数据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1872495" y="3308479"/>
                <a:ext cx="785093" cy="18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ctr" anchorCtr="0" compatLnSpc="1"/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实时语音流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232951" y="2082110"/>
              <a:ext cx="7559019" cy="1113905"/>
              <a:chOff x="1232952" y="2082110"/>
              <a:chExt cx="5753708" cy="111390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232952" y="2082110"/>
                <a:ext cx="1401078" cy="1113905"/>
                <a:chOff x="1232952" y="2082110"/>
                <a:chExt cx="1401078" cy="1113905"/>
              </a:xfrm>
            </p:grpSpPr>
            <p:sp>
              <p:nvSpPr>
                <p:cNvPr id="49" name="矩形 48"/>
                <p:cNvSpPr/>
                <p:nvPr/>
              </p:nvSpPr>
              <p:spPr bwMode="auto">
                <a:xfrm>
                  <a:off x="1232952" y="2082110"/>
                  <a:ext cx="1401078" cy="111390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1" rIns="91440" bIns="45721" numCol="1" rtlCol="0" anchor="t" anchorCtr="0" compatLnSpc="1"/>
                <a:lstStyle/>
                <a:p>
                  <a:pPr algn="ctr" defTabSz="914378"/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智能语音服务</a:t>
                  </a:r>
                  <a:endPara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1383804" y="2609791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TTS</a:t>
                  </a: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1383804" y="2899649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语音交互界面设计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1383804" y="2319934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IVR</a:t>
                  </a: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773481" y="2082110"/>
                <a:ext cx="1401078" cy="1113905"/>
                <a:chOff x="2737297" y="2088403"/>
                <a:chExt cx="1401078" cy="1113905"/>
              </a:xfrm>
            </p:grpSpPr>
            <p:sp>
              <p:nvSpPr>
                <p:cNvPr id="45" name="矩形 44"/>
                <p:cNvSpPr/>
                <p:nvPr/>
              </p:nvSpPr>
              <p:spPr bwMode="auto">
                <a:xfrm>
                  <a:off x="2737297" y="2088403"/>
                  <a:ext cx="1401078" cy="111390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1" rIns="91440" bIns="45721" numCol="1" rtlCol="0" anchor="t" anchorCtr="0" compatLnSpc="1"/>
                <a:lstStyle/>
                <a:p>
                  <a:pPr algn="ctr" defTabSz="914378"/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智能机器人</a:t>
                  </a:r>
                  <a:endPara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 bwMode="auto">
                <a:xfrm>
                  <a:off x="2888149" y="2616084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情景识别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2888149" y="2905942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上下文理解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2888149" y="2326227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模式匹配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4314009" y="2082110"/>
                <a:ext cx="2672651" cy="1113905"/>
                <a:chOff x="4284429" y="2088403"/>
                <a:chExt cx="2672651" cy="1113905"/>
              </a:xfrm>
            </p:grpSpPr>
            <p:sp>
              <p:nvSpPr>
                <p:cNvPr id="41" name="矩形 40"/>
                <p:cNvSpPr/>
                <p:nvPr/>
              </p:nvSpPr>
              <p:spPr bwMode="auto">
                <a:xfrm>
                  <a:off x="4284429" y="2088403"/>
                  <a:ext cx="2672651" cy="111390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1" rIns="91440" bIns="45721" numCol="1" rtlCol="0" anchor="t" anchorCtr="0" compatLnSpc="1"/>
                <a:lstStyle/>
                <a:p>
                  <a:pPr algn="ctr" defTabSz="914378"/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智能知识服务</a:t>
                  </a:r>
                  <a:endPara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4435282" y="2616084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分面搜索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4435282" y="2905942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关联推荐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4435282" y="2326227"/>
                  <a:ext cx="1099375" cy="2534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语义搜索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 bwMode="auto">
              <a:xfrm>
                <a:off x="5689738" y="2603699"/>
                <a:ext cx="1099375" cy="2534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1" rIns="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智能纠错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5689738" y="2904067"/>
                <a:ext cx="1099375" cy="2534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1" rIns="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精准分词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5689738" y="2324352"/>
                <a:ext cx="1099375" cy="2534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1" rIns="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热点推荐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220712" y="3321174"/>
              <a:ext cx="7576212" cy="876977"/>
              <a:chOff x="-108520" y="3350957"/>
              <a:chExt cx="8900491" cy="876977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1230081" y="3350957"/>
                <a:ext cx="7561890" cy="876857"/>
                <a:chOff x="1027918" y="2431228"/>
                <a:chExt cx="5828114" cy="747292"/>
              </a:xfrm>
            </p:grpSpPr>
            <p:sp>
              <p:nvSpPr>
                <p:cNvPr id="58" name="矩形 57"/>
                <p:cNvSpPr/>
                <p:nvPr/>
              </p:nvSpPr>
              <p:spPr bwMode="auto">
                <a:xfrm>
                  <a:off x="1027918" y="2431228"/>
                  <a:ext cx="1906650" cy="7405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1" rIns="91440" bIns="45721" numCol="1" rtlCol="0" anchor="t" anchorCtr="0" compatLnSpc="1"/>
                <a:lstStyle/>
                <a:p>
                  <a:pPr algn="ctr" defTabSz="914378"/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语义分析引擎</a:t>
                  </a:r>
                  <a:endPara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 bwMode="auto">
                <a:xfrm>
                  <a:off x="2011486" y="2659720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关键词标注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140068" y="2906704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实体识别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 bwMode="auto">
                <a:xfrm>
                  <a:off x="1140069" y="2654692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语义分词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 bwMode="auto">
                <a:xfrm>
                  <a:off x="2011486" y="2903872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语义关联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2988650" y="2437927"/>
                  <a:ext cx="1906650" cy="7405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1" rIns="91440" bIns="45721" numCol="1" rtlCol="0" anchor="t" anchorCtr="0" compatLnSpc="1"/>
                <a:lstStyle/>
                <a:p>
                  <a:pPr algn="ctr" defTabSz="914378"/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语音转义引擎</a:t>
                  </a:r>
                  <a:endPara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>
                  <a:off x="3972216" y="2754914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语音转文本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 bwMode="auto">
                <a:xfrm>
                  <a:off x="3100800" y="2772952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语义识别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 bwMode="auto">
                <a:xfrm>
                  <a:off x="4949382" y="2437927"/>
                  <a:ext cx="1906650" cy="7405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1" rIns="91440" bIns="45721" numCol="1" rtlCol="0" anchor="t" anchorCtr="0" compatLnSpc="1"/>
                <a:lstStyle/>
                <a:p>
                  <a:pPr algn="ctr" defTabSz="914378"/>
                  <a:r>
                    <a:rPr lang="en-US" altLang="zh-CN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SG-UAP</a:t>
                  </a:r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开发平台</a:t>
                  </a:r>
                  <a:endPara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 bwMode="auto">
                <a:xfrm>
                  <a:off x="5932950" y="2666419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工作流组件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 bwMode="auto">
                <a:xfrm>
                  <a:off x="5061532" y="2913403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权限组件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 bwMode="auto">
                <a:xfrm>
                  <a:off x="5061533" y="2661391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开发框架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5932950" y="2910571"/>
                  <a:ext cx="81733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1" rIns="0" bIns="45721" numCol="1" rtlCol="0" anchor="ctr" anchorCtr="0" compatLnSpc="1"/>
                <a:lstStyle/>
                <a:p>
                  <a:pPr algn="ctr" defTabSz="914378"/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可视化组件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5" name="矩形 54"/>
              <p:cNvSpPr/>
              <p:nvPr/>
            </p:nvSpPr>
            <p:spPr bwMode="auto">
              <a:xfrm>
                <a:off x="-108520" y="3358937"/>
                <a:ext cx="1265844" cy="86899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1" rIns="91440" bIns="45721" numCol="1" rtlCol="0" anchor="t" anchorCtr="0" compatLnSpc="1"/>
              <a:lstStyle/>
              <a:p>
                <a:pPr algn="ctr" defTabSz="914378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搜索引擎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-16873" y="3908871"/>
                <a:ext cx="1060480" cy="2534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1" rIns="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分布式索引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-16872" y="3613165"/>
                <a:ext cx="1060480" cy="2534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1" rIns="0" bIns="45721" numCol="1" rtlCol="0" anchor="ctr" anchorCtr="0" compatLnSpc="1"/>
              <a:lstStyle/>
              <a:p>
                <a:pPr algn="ctr" defTabSz="914378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全文检索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482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方案架构</a:t>
            </a:r>
            <a:r>
              <a:rPr lang="en-US" altLang="zh-CN" dirty="0" smtClean="0"/>
              <a:t>-NLP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graphicFrame>
        <p:nvGraphicFramePr>
          <p:cNvPr id="89" name="图示 88"/>
          <p:cNvGraphicFramePr/>
          <p:nvPr>
            <p:extLst>
              <p:ext uri="{D42A27DB-BD31-4B8C-83A1-F6EECF244321}">
                <p14:modId xmlns:p14="http://schemas.microsoft.com/office/powerpoint/2010/main" val="2087463506"/>
              </p:ext>
            </p:extLst>
          </p:nvPr>
        </p:nvGraphicFramePr>
        <p:xfrm>
          <a:off x="314720" y="716951"/>
          <a:ext cx="405006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圆角矩形 89"/>
          <p:cNvSpPr/>
          <p:nvPr/>
        </p:nvSpPr>
        <p:spPr>
          <a:xfrm flipV="1">
            <a:off x="179512" y="2488383"/>
            <a:ext cx="4536504" cy="4571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磁盘 90"/>
          <p:cNvSpPr/>
          <p:nvPr/>
        </p:nvSpPr>
        <p:spPr>
          <a:xfrm>
            <a:off x="580101" y="2923194"/>
            <a:ext cx="1512168" cy="672151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75123" y="31717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信息抽取库</a:t>
            </a:r>
            <a:endParaRPr lang="zh-CN" altLang="en-US" dirty="0"/>
          </a:p>
        </p:txBody>
      </p:sp>
      <p:sp>
        <p:nvSpPr>
          <p:cNvPr id="94" name="上箭头 93"/>
          <p:cNvSpPr/>
          <p:nvPr/>
        </p:nvSpPr>
        <p:spPr>
          <a:xfrm>
            <a:off x="1192169" y="2571750"/>
            <a:ext cx="288032" cy="43204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磁盘 94"/>
          <p:cNvSpPr/>
          <p:nvPr/>
        </p:nvSpPr>
        <p:spPr>
          <a:xfrm>
            <a:off x="2479498" y="2963482"/>
            <a:ext cx="1489154" cy="662822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572671" y="321451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数据挖掘库</a:t>
            </a:r>
            <a:endParaRPr lang="zh-CN" altLang="en-US" dirty="0"/>
          </a:p>
        </p:txBody>
      </p:sp>
      <p:sp>
        <p:nvSpPr>
          <p:cNvPr id="97" name="上箭头 96"/>
          <p:cNvSpPr/>
          <p:nvPr/>
        </p:nvSpPr>
        <p:spPr>
          <a:xfrm>
            <a:off x="3028373" y="2577790"/>
            <a:ext cx="288032" cy="43204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467544" y="3981037"/>
            <a:ext cx="1696733" cy="3657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783135" y="398103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信息抽取</a:t>
            </a:r>
            <a:endParaRPr lang="zh-CN" altLang="en-US" dirty="0"/>
          </a:p>
        </p:txBody>
      </p:sp>
      <p:sp>
        <p:nvSpPr>
          <p:cNvPr id="100" name="上箭头 99"/>
          <p:cNvSpPr/>
          <p:nvPr/>
        </p:nvSpPr>
        <p:spPr>
          <a:xfrm>
            <a:off x="1075066" y="3607269"/>
            <a:ext cx="288032" cy="312111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2398544" y="4011996"/>
            <a:ext cx="1722939" cy="33478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2714361" y="40193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文本挖掘</a:t>
            </a:r>
            <a:endParaRPr lang="zh-CN" altLang="en-US" dirty="0"/>
          </a:p>
        </p:txBody>
      </p:sp>
      <p:sp>
        <p:nvSpPr>
          <p:cNvPr id="103" name="上箭头 102"/>
          <p:cNvSpPr/>
          <p:nvPr/>
        </p:nvSpPr>
        <p:spPr>
          <a:xfrm>
            <a:off x="3015383" y="3666786"/>
            <a:ext cx="288032" cy="312111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935263" y="3634678"/>
            <a:ext cx="926562" cy="31211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6695152" y="771550"/>
            <a:ext cx="2226186" cy="4032448"/>
            <a:chOff x="5832416" y="771550"/>
            <a:chExt cx="3088922" cy="4032448"/>
          </a:xfrm>
        </p:grpSpPr>
        <p:graphicFrame>
          <p:nvGraphicFramePr>
            <p:cNvPr id="106" name="图示 105"/>
            <p:cNvGraphicFramePr/>
            <p:nvPr>
              <p:extLst>
                <p:ext uri="{D42A27DB-BD31-4B8C-83A1-F6EECF244321}">
                  <p14:modId xmlns:p14="http://schemas.microsoft.com/office/powerpoint/2010/main" val="1854022023"/>
                </p:ext>
              </p:extLst>
            </p:nvPr>
          </p:nvGraphicFramePr>
          <p:xfrm>
            <a:off x="5832416" y="1347614"/>
            <a:ext cx="3088922" cy="3456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7" name="圆角矩形 106"/>
            <p:cNvSpPr/>
            <p:nvPr/>
          </p:nvSpPr>
          <p:spPr>
            <a:xfrm>
              <a:off x="6655296" y="771550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句法分析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5085052" y="3294893"/>
            <a:ext cx="1296144" cy="3600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挖掘与抽取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5085052" y="2700283"/>
            <a:ext cx="1296144" cy="47149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左箭头 111"/>
          <p:cNvSpPr/>
          <p:nvPr/>
        </p:nvSpPr>
        <p:spPr>
          <a:xfrm>
            <a:off x="5085052" y="1635646"/>
            <a:ext cx="1296144" cy="504056"/>
          </a:xfrm>
          <a:prstGeom prst="lef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6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5400000">
            <a:off x="0" y="0"/>
            <a:ext cx="2700338" cy="2700338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0" y="0"/>
            <a:ext cx="2228850" cy="2228850"/>
          </a:xfrm>
          <a:prstGeom prst="rtTriangle">
            <a:avLst/>
          </a:prstGeom>
          <a:solidFill>
            <a:srgbClr val="2BC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6" name="文本框 2"/>
          <p:cNvSpPr txBox="1">
            <a:spLocks noChangeArrowheads="1"/>
          </p:cNvSpPr>
          <p:nvPr/>
        </p:nvSpPr>
        <p:spPr bwMode="auto">
          <a:xfrm>
            <a:off x="219642" y="300037"/>
            <a:ext cx="507831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52517" y="2179987"/>
            <a:ext cx="5187835" cy="600164"/>
            <a:chOff x="6096706" y="889485"/>
            <a:chExt cx="6917112" cy="800218"/>
          </a:xfrm>
        </p:grpSpPr>
        <p:sp>
          <p:nvSpPr>
            <p:cNvPr id="11" name="矩形 10"/>
            <p:cNvSpPr/>
            <p:nvPr/>
          </p:nvSpPr>
          <p:spPr>
            <a:xfrm>
              <a:off x="7825939" y="1028644"/>
              <a:ext cx="518787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容联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云智能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语音技术架构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096706" y="889485"/>
              <a:ext cx="1540515" cy="800218"/>
              <a:chOff x="7636200" y="-241526"/>
              <a:chExt cx="2509947" cy="1511797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636200" y="-67362"/>
                <a:ext cx="2487682" cy="1077219"/>
                <a:chOff x="2053389" y="2562332"/>
                <a:chExt cx="2487682" cy="200231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463052" y="2562332"/>
                  <a:ext cx="1078019" cy="2002317"/>
                </a:xfrm>
                <a:prstGeom prst="rect">
                  <a:avLst/>
                </a:prstGeom>
                <a:solidFill>
                  <a:srgbClr val="45C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600" b="1" dirty="0">
                    <a:solidFill>
                      <a:prstClr val="white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053389" y="2562332"/>
                  <a:ext cx="1409663" cy="200231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文本框 34"/>
              <p:cNvSpPr txBox="1"/>
              <p:nvPr/>
            </p:nvSpPr>
            <p:spPr>
              <a:xfrm>
                <a:off x="7796889" y="211337"/>
                <a:ext cx="1284150" cy="697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endParaRPr lang="zh-CN" alt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35"/>
              <p:cNvSpPr txBox="1"/>
              <p:nvPr/>
            </p:nvSpPr>
            <p:spPr>
              <a:xfrm>
                <a:off x="9177357" y="-241526"/>
                <a:ext cx="968790" cy="151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52517" y="3002781"/>
            <a:ext cx="4940857" cy="577081"/>
            <a:chOff x="2552517" y="3002781"/>
            <a:chExt cx="4940857" cy="577081"/>
          </a:xfrm>
        </p:grpSpPr>
        <p:sp>
          <p:nvSpPr>
            <p:cNvPr id="20" name="矩形 19"/>
            <p:cNvSpPr/>
            <p:nvPr/>
          </p:nvSpPr>
          <p:spPr>
            <a:xfrm>
              <a:off x="3849441" y="3092056"/>
              <a:ext cx="3643933" cy="39241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/>
              <a:r>
                <a:rPr lang="zh-CN" altLang="en-US" sz="2100" b="1" dirty="0">
                  <a:solidFill>
                    <a:srgbClr val="00C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容联</a:t>
              </a:r>
              <a:r>
                <a:rPr lang="zh-CN" altLang="en-US" sz="2100" b="1" dirty="0" smtClean="0">
                  <a:solidFill>
                    <a:srgbClr val="00C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云智能</a:t>
              </a:r>
              <a:r>
                <a:rPr lang="zh-CN" altLang="en-US" sz="2100" b="1" dirty="0" smtClean="0">
                  <a:solidFill>
                    <a:srgbClr val="00C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质检配置管理</a:t>
              </a:r>
              <a:endParaRPr lang="zh-CN" altLang="en-US" sz="2100" b="1" dirty="0">
                <a:solidFill>
                  <a:srgbClr val="00CC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01417" y="3056829"/>
              <a:ext cx="496237" cy="427642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6600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52517" y="3056829"/>
              <a:ext cx="648901" cy="4276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800">
                <a:solidFill>
                  <a:prstClr val="white"/>
                </a:solidFill>
              </a:endParaRPr>
            </a:p>
          </p:txBody>
        </p:sp>
        <p:sp>
          <p:nvSpPr>
            <p:cNvPr id="23" name="文本框 41"/>
            <p:cNvSpPr txBox="1"/>
            <p:nvPr/>
          </p:nvSpPr>
          <p:spPr>
            <a:xfrm>
              <a:off x="2626485" y="3167469"/>
              <a:ext cx="544643" cy="25385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42"/>
            <p:cNvSpPr txBox="1"/>
            <p:nvPr/>
          </p:nvSpPr>
          <p:spPr>
            <a:xfrm>
              <a:off x="3244858" y="3002781"/>
              <a:ext cx="399389" cy="57708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2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842"/>
            <a:ext cx="8229600" cy="603948"/>
          </a:xfrm>
          <a:prstGeom prst="rect">
            <a:avLst/>
          </a:prstGeom>
        </p:spPr>
        <p:txBody>
          <a:bodyPr vert="horz" lIns="81624" tIns="40812" rIns="81624" bIns="40812" rtlCol="0" anchor="b">
            <a:noAutofit/>
          </a:bodyPr>
          <a:lstStyle>
            <a:defPPr>
              <a:defRPr lang="zh-C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700" b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业务配置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71550"/>
            <a:ext cx="4635599" cy="41044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736674"/>
            <a:ext cx="3028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chEd 2014 Dk Blue">
  <a:themeElements>
    <a:clrScheme name="TechEd 2014 Dark template">
      <a:dk1>
        <a:srgbClr val="000000"/>
      </a:dk1>
      <a:lt1>
        <a:srgbClr val="FFFFFF"/>
      </a:lt1>
      <a:dk2>
        <a:srgbClr val="002050"/>
      </a:dk2>
      <a:lt2>
        <a:srgbClr val="00BCF2"/>
      </a:lt2>
      <a:accent1>
        <a:srgbClr val="0072C6"/>
      </a:accent1>
      <a:accent2>
        <a:srgbClr val="7FBA00"/>
      </a:accent2>
      <a:accent3>
        <a:srgbClr val="DC3C00"/>
      </a:accent3>
      <a:accent4>
        <a:srgbClr val="68217A"/>
      </a:accent4>
      <a:accent5>
        <a:srgbClr val="009E49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.potx" id="{95E3EB79-C98D-48EC-837A-72F77512253C}" vid="{482A9A90-448C-4DC9-8D68-B61A5FDF0B46}"/>
    </a:ext>
  </a:extLst>
</a:theme>
</file>

<file path=ppt/theme/theme4.xml><?xml version="1.0" encoding="utf-8"?>
<a:theme xmlns:a="http://schemas.openxmlformats.org/drawingml/2006/main" name="2_TechEd 2014 Dk Blue">
  <a:themeElements>
    <a:clrScheme name="TechEd 2014 Dark template">
      <a:dk1>
        <a:srgbClr val="000000"/>
      </a:dk1>
      <a:lt1>
        <a:srgbClr val="FFFFFF"/>
      </a:lt1>
      <a:dk2>
        <a:srgbClr val="002050"/>
      </a:dk2>
      <a:lt2>
        <a:srgbClr val="00BCF2"/>
      </a:lt2>
      <a:accent1>
        <a:srgbClr val="0072C6"/>
      </a:accent1>
      <a:accent2>
        <a:srgbClr val="7FBA00"/>
      </a:accent2>
      <a:accent3>
        <a:srgbClr val="DC3C00"/>
      </a:accent3>
      <a:accent4>
        <a:srgbClr val="68217A"/>
      </a:accent4>
      <a:accent5>
        <a:srgbClr val="009E49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.potx" id="{95E3EB79-C98D-48EC-837A-72F77512253C}" vid="{482A9A90-448C-4DC9-8D68-B61A5FDF0B46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677</Words>
  <Application>Microsoft Office PowerPoint</Application>
  <PresentationFormat>全屏显示(16:9)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Intel Clear</vt:lpstr>
      <vt:lpstr>Open Sans</vt:lpstr>
      <vt:lpstr>黑体</vt:lpstr>
      <vt:lpstr>华文中宋</vt:lpstr>
      <vt:lpstr>宋体</vt:lpstr>
      <vt:lpstr>微软雅黑</vt:lpstr>
      <vt:lpstr>Arial</vt:lpstr>
      <vt:lpstr>Arial Narrow</vt:lpstr>
      <vt:lpstr>Calibri</vt:lpstr>
      <vt:lpstr>Calibri Light</vt:lpstr>
      <vt:lpstr>Franklin Gothic Medium</vt:lpstr>
      <vt:lpstr>Segoe UI</vt:lpstr>
      <vt:lpstr>Segoe UI Light</vt:lpstr>
      <vt:lpstr>Tempus Sans ITC</vt:lpstr>
      <vt:lpstr>Wingdings</vt:lpstr>
      <vt:lpstr>Office Theme</vt:lpstr>
      <vt:lpstr>Office 主题</vt:lpstr>
      <vt:lpstr>1_TechEd 2014 Dk Blue</vt:lpstr>
      <vt:lpstr>2_TechEd 2014 Dk Blue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容联云互金行业场景化解决方案</dc:title>
  <dc:creator>Marx.Dai</dc:creator>
  <cp:lastModifiedBy>galaxy</cp:lastModifiedBy>
  <cp:revision>223</cp:revision>
  <dcterms:created xsi:type="dcterms:W3CDTF">2015-11-06T10:13:51Z</dcterms:created>
  <dcterms:modified xsi:type="dcterms:W3CDTF">2018-04-02T15:43:37Z</dcterms:modified>
</cp:coreProperties>
</file>