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21761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2415417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0308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667310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2628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840309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4204103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96718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25811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884699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212603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3965238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0244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25886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37392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65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MY" spc="10" smtClean="0"/>
              <a:t>‹#›</a:t>
            </a:fld>
            <a:endParaRPr lang="en-MY" spc="10" dirty="0"/>
          </a:p>
        </p:txBody>
      </p:sp>
    </p:spTree>
    <p:extLst>
      <p:ext uri="{BB962C8B-B14F-4D97-AF65-F5344CB8AC3E}">
        <p14:creationId xmlns:p14="http://schemas.microsoft.com/office/powerpoint/2010/main" val="1175144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57428" y="2959566"/>
            <a:ext cx="1067714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KAMESH.S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2224076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BSC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COLLEGE: VEL TECH RANGA SANKU ARTS COLLEGE/ UNIVERSITY OF MADRAS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29000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7800" y="773515"/>
            <a:ext cx="848042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180637" y="1320729"/>
            <a:ext cx="703087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★Completed a working digital portfolio website
★Successfully integrated skills, projects, and certificates
★Screenshots of key sections:
Home Page
★Skills Page
★Project Showcase
Contact Page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2286000" y="1219200"/>
            <a:ext cx="3733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23280" y="2630328"/>
            <a:ext cx="7524751" cy="2753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demonstrates web development skills 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digital resume for better professional visibility.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chances of internships and job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79640"/>
            <a:ext cx="4088942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3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E22C275-38CC-1BDE-F498-022B91E077B4}"/>
              </a:ext>
            </a:extLst>
          </p:cNvPr>
          <p:cNvSpPr txBox="1"/>
          <p:nvPr/>
        </p:nvSpPr>
        <p:spPr>
          <a:xfrm>
            <a:off x="3463957" y="2455902"/>
            <a:ext cx="78127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1" u="sng" dirty="0"/>
              <a:t>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/>
          <p:nvPr/>
        </p:nvSpPr>
        <p:spPr>
          <a:xfrm>
            <a:off x="1828800" y="584350"/>
            <a:ext cx="4572000" cy="56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technology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8" name="Google Shape;48;p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49" name="Google Shape;49;p1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 extrusionOk="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 extrusionOk="0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pic>
          <p:nvPicPr>
            <p:cNvPr id="51" name="Google Shape;51;p1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659588"/>
            <a:ext cx="56368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FA94D7F-F19E-424D-1824-D1E0799F8F09}"/>
              </a:ext>
            </a:extLst>
          </p:cNvPr>
          <p:cNvSpPr txBox="1"/>
          <p:nvPr/>
        </p:nvSpPr>
        <p:spPr>
          <a:xfrm>
            <a:off x="834072" y="2551836"/>
            <a:ext cx="715740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professional online identity for students.
★Traditional resumes are static and less engaging.
★Need for a digital portfolio that highlights projects, skills, and achievements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914160"/>
            <a:ext cx="526351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1EA020-BE14-1462-E888-BF5268FCB813}"/>
              </a:ext>
            </a:extLst>
          </p:cNvPr>
          <p:cNvSpPr txBox="1"/>
          <p:nvPr/>
        </p:nvSpPr>
        <p:spPr>
          <a:xfrm rot="10800000" flipV="1">
            <a:off x="1524000" y="2315587"/>
            <a:ext cx="432400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Personal Portfolio Website built using HTML, CSS, and JavaScript.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★Provides structured sections: About, Skills, Certificates, Projects, and Contact.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★Designed to be responsive, interactive, and user-friendly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66800" y="9906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spc="-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3200" spc="5" dirty="0"/>
              <a:t>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EB6814-628A-E0FA-9803-4536BAE721CE}"/>
              </a:ext>
            </a:extLst>
          </p:cNvPr>
          <p:cNvSpPr txBox="1"/>
          <p:nvPr/>
        </p:nvSpPr>
        <p:spPr>
          <a:xfrm>
            <a:off x="1038864" y="2312463"/>
            <a:ext cx="437686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★Students who want to showcase their academic and project work.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★Recruiters/HR professionals searching for talent.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★Teachers and mentors evaluating project submissions.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★General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qudience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interested in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portfolioreference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designs</a:t>
            </a:r>
          </a:p>
        </p:txBody>
      </p:sp>
      <p:pic>
        <p:nvPicPr>
          <p:cNvPr id="10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66488" y="343852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1967" y="1618260"/>
            <a:ext cx="1130145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</a:t>
            </a:r>
            <a:r>
              <a:rPr lang="en-US" sz="32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AYOUT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2F3B35-6607-8EE8-161C-0EC6754F0D34}"/>
              </a:ext>
            </a:extLst>
          </p:cNvPr>
          <p:cNvSpPr txBox="1"/>
          <p:nvPr/>
        </p:nvSpPr>
        <p:spPr>
          <a:xfrm>
            <a:off x="821765" y="2514600"/>
            <a:ext cx="525657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Navbar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Quick navigation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★Hero Section → Introduction + Tagline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★About Section → Bio + Image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★Skills Section → Progress bars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★Certificates Section → Achievements list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★Projects Section → Showcase with cards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★Contact Section → Form + Social links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★Footer → GitHub &amp; LinkedIn</a:t>
            </a:r>
          </a:p>
        </p:txBody>
      </p:sp>
      <p:grpSp>
        <p:nvGrpSpPr>
          <p:cNvPr id="10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1905000"/>
            <a:ext cx="5759462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  <a:p>
            <a:endParaRPr lang="en-M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Structure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Styling &amp; layout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Functionality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– IDE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Version control&amp; hosting</a:t>
            </a:r>
          </a:p>
          <a:p>
            <a:endParaRPr lang="en-M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0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14400" y="1524000"/>
            <a:ext cx="10273966" cy="36625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a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MY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endParaRPr lang="en-MY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navigation bar mobile and desktop view.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 mode toggle interactive skill progress bars.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from with validation &amp; success message project showcase </a:t>
            </a:r>
          </a:p>
          <a:p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using cards with </a:t>
            </a:r>
            <a:r>
              <a:rPr lang="en-MY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overaffects</a:t>
            </a: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links for networking (</a:t>
            </a:r>
            <a:r>
              <a:rPr lang="en-MY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MY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MY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MY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  </vt:lpstr>
      <vt:lpstr>PROJECT TITLE</vt:lpstr>
      <vt:lpstr>PowerPoint Presentation</vt:lpstr>
      <vt:lpstr>PROBLEM STATEMENT</vt:lpstr>
      <vt:lpstr>PROJECT OVERVIEW</vt:lpstr>
      <vt:lpstr>WHO ARE THE END USERS?</vt:lpstr>
      <vt:lpstr>PowerPoint Presentation</vt:lpstr>
      <vt:lpstr>PowerPoint Presentation</vt:lpstr>
      <vt:lpstr>PowerPoint Presentation</vt:lpstr>
      <vt:lpstr>RESULTS AND SCREENSHOTS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Kamesh S</cp:lastModifiedBy>
  <cp:revision>1</cp:revision>
  <dcterms:modified xsi:type="dcterms:W3CDTF">2025-09-19T07:48:26Z</dcterms:modified>
</cp:coreProperties>
</file>