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sldIdLst>
    <p:sldId id="259" r:id="rId7"/>
    <p:sldId id="260" r:id="rId8"/>
    <p:sldId id="261" r:id="rId9"/>
    <p:sldId id="262" r:id="rId10"/>
    <p:sldId id="25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58" r:id="rId28"/>
    <p:sldId id="279" r:id="rId29"/>
    <p:sldId id="280" r:id="rId30"/>
  </p:sldIdLst>
  <p:sldSz cx="12192000" cy="6858000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6D"/>
    <a:srgbClr val="004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 /><Relationship Id="rId13" Type="http://schemas.openxmlformats.org/officeDocument/2006/relationships/slide" Target="slides/slide7.xml" /><Relationship Id="rId18" Type="http://schemas.openxmlformats.org/officeDocument/2006/relationships/slide" Target="slides/slide12.xml" /><Relationship Id="rId26" Type="http://schemas.openxmlformats.org/officeDocument/2006/relationships/slide" Target="slides/slide20.xml" /><Relationship Id="rId3" Type="http://schemas.openxmlformats.org/officeDocument/2006/relationships/customXml" Target="../customXml/item3.xml" /><Relationship Id="rId21" Type="http://schemas.openxmlformats.org/officeDocument/2006/relationships/slide" Target="slides/slide15.xml" /><Relationship Id="rId34" Type="http://schemas.openxmlformats.org/officeDocument/2006/relationships/tableStyles" Target="tableStyles.xml" /><Relationship Id="rId7" Type="http://schemas.openxmlformats.org/officeDocument/2006/relationships/slide" Target="slides/slide1.xml" /><Relationship Id="rId12" Type="http://schemas.openxmlformats.org/officeDocument/2006/relationships/slide" Target="slides/slide6.xml" /><Relationship Id="rId17" Type="http://schemas.openxmlformats.org/officeDocument/2006/relationships/slide" Target="slides/slide11.xml" /><Relationship Id="rId25" Type="http://schemas.openxmlformats.org/officeDocument/2006/relationships/slide" Target="slides/slide19.xml" /><Relationship Id="rId33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slide" Target="slides/slide10.xml" /><Relationship Id="rId20" Type="http://schemas.openxmlformats.org/officeDocument/2006/relationships/slide" Target="slides/slide14.xml" /><Relationship Id="rId29" Type="http://schemas.openxmlformats.org/officeDocument/2006/relationships/slide" Target="slides/slide23.xml" /><Relationship Id="rId1" Type="http://schemas.openxmlformats.org/officeDocument/2006/relationships/customXml" Target="../customXml/item1.xml" /><Relationship Id="rId6" Type="http://schemas.openxmlformats.org/officeDocument/2006/relationships/slideMaster" Target="slideMasters/slideMaster1.xml" /><Relationship Id="rId11" Type="http://schemas.openxmlformats.org/officeDocument/2006/relationships/slide" Target="slides/slide5.xml" /><Relationship Id="rId24" Type="http://schemas.openxmlformats.org/officeDocument/2006/relationships/slide" Target="slides/slide18.xml" /><Relationship Id="rId32" Type="http://schemas.openxmlformats.org/officeDocument/2006/relationships/viewProps" Target="viewProps.xml" /><Relationship Id="rId5" Type="http://schemas.openxmlformats.org/officeDocument/2006/relationships/customXml" Target="../customXml/item5.xml" /><Relationship Id="rId15" Type="http://schemas.openxmlformats.org/officeDocument/2006/relationships/slide" Target="slides/slide9.xml" /><Relationship Id="rId23" Type="http://schemas.openxmlformats.org/officeDocument/2006/relationships/slide" Target="slides/slide17.xml" /><Relationship Id="rId28" Type="http://schemas.openxmlformats.org/officeDocument/2006/relationships/slide" Target="slides/slide22.xml" /><Relationship Id="rId10" Type="http://schemas.openxmlformats.org/officeDocument/2006/relationships/slide" Target="slides/slide4.xml" /><Relationship Id="rId19" Type="http://schemas.openxmlformats.org/officeDocument/2006/relationships/slide" Target="slides/slide13.xml" /><Relationship Id="rId31" Type="http://schemas.openxmlformats.org/officeDocument/2006/relationships/presProps" Target="presProps.xml" /><Relationship Id="rId4" Type="http://schemas.openxmlformats.org/officeDocument/2006/relationships/customXml" Target="../customXml/item4.xml" /><Relationship Id="rId9" Type="http://schemas.openxmlformats.org/officeDocument/2006/relationships/slide" Target="slides/slide3.xml" /><Relationship Id="rId14" Type="http://schemas.openxmlformats.org/officeDocument/2006/relationships/slide" Target="slides/slide8.xml" /><Relationship Id="rId22" Type="http://schemas.openxmlformats.org/officeDocument/2006/relationships/slide" Target="slides/slide16.xml" /><Relationship Id="rId27" Type="http://schemas.openxmlformats.org/officeDocument/2006/relationships/slide" Target="slides/slide21.xml" /><Relationship Id="rId30" Type="http://schemas.openxmlformats.org/officeDocument/2006/relationships/slide" Target="slides/slide24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B80C30-0894-4CA0-B195-F18CA4E40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7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304565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CC823F26-2C1F-452F-94A4-41E0F9CD8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ตัวแทนวันที่ 1">
            <a:extLst>
              <a:ext uri="{FF2B5EF4-FFF2-40B4-BE49-F238E27FC236}">
                <a16:creationId xmlns:a16="http://schemas.microsoft.com/office/drawing/2014/main" id="{97FE7E20-E96B-42C7-8CBF-91AED0EE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69432-F2B6-44C1-A459-E6C372468E27}" type="datetimeFigureOut">
              <a:rPr lang="th-TH"/>
              <a:pPr>
                <a:defRPr/>
              </a:pPr>
              <a:t>26/09/68</a:t>
            </a:fld>
            <a:endParaRPr lang="th-TH"/>
          </a:p>
        </p:txBody>
      </p:sp>
      <p:sp>
        <p:nvSpPr>
          <p:cNvPr id="8" name="ตัวแทนท้ายกระดาษ 2">
            <a:extLst>
              <a:ext uri="{FF2B5EF4-FFF2-40B4-BE49-F238E27FC236}">
                <a16:creationId xmlns:a16="http://schemas.microsoft.com/office/drawing/2014/main" id="{920F5EA5-9C72-463B-9BE9-1188D9FE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ตัวแทนหมายเลขสไลด์ 9">
            <a:extLst>
              <a:ext uri="{FF2B5EF4-FFF2-40B4-BE49-F238E27FC236}">
                <a16:creationId xmlns:a16="http://schemas.microsoft.com/office/drawing/2014/main" id="{FA0DE46B-B24F-4AD7-B8F1-52E3634A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1ECE7-284E-4C2C-9CDB-D06C61192C5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131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7800187D-0011-4055-8D20-E3B83E938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701509-A9B7-433B-BC35-9F68FA74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0FEC20D4-83CC-478E-A9B5-CAB735846153}" type="datetimeFigureOut">
              <a:rPr lang="th-TH"/>
              <a:pPr>
                <a:defRPr/>
              </a:pPr>
              <a:t>26/09/68</a:t>
            </a:fld>
            <a:endParaRPr lang="th-T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83747D-D8A5-48AD-BA7F-EE62737F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47D02E-CB8E-4D7F-BD3F-C57CA0E9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D7C9BBAC-E896-40A4-8A86-B46938ECF44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802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>
            <a:extLst>
              <a:ext uri="{FF2B5EF4-FFF2-40B4-BE49-F238E27FC236}">
                <a16:creationId xmlns:a16="http://schemas.microsoft.com/office/drawing/2014/main" id="{57DF6CE1-8467-4915-A2D2-887DFBC81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653C0C-2EC7-417E-B15B-3989D2B3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FBC92063-314E-4102-A9E1-165489FEDA97}" type="datetimeFigureOut">
              <a:rPr lang="th-TH"/>
              <a:pPr>
                <a:defRPr/>
              </a:pPr>
              <a:t>26/09/68</a:t>
            </a:fld>
            <a:endParaRPr lang="th-T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EE2D6F-1DBF-425B-B3BA-7EB01522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8A6D3B-7712-44CF-8148-7928FA45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D7817E43-C6CC-4E5E-A896-6144E560317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256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5528889B-B09F-4655-9AC3-72C12D064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C04DF5-D4FF-413A-A871-F04D373C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3CEC2457-BB20-4680-A5FD-CEC54499B08E}" type="datetimeFigureOut">
              <a:rPr lang="th-TH"/>
              <a:pPr>
                <a:defRPr/>
              </a:pPr>
              <a:t>26/09/68</a:t>
            </a:fld>
            <a:endParaRPr lang="th-T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2D14CB-F8F9-4F03-8AF4-60C12483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8E2608B-C69A-4552-9791-BEC1070F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0C743593-E8A5-460A-93CF-D71B4DA896A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604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2BD4E3C-7856-4382-8C5D-7F038E89A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คลิกเพื่อแก้ไขสไตล์ชื่อเรื่องต้นแบบ</a:t>
            </a:r>
            <a:endParaRPr lang="en-US" altLang="th-TH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780F72D-DF4F-4F6F-B931-6F3D43F1C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คลิกเพื่อแก้ไขสไตล์ของข้อความต้นแบบ</a:t>
            </a:r>
          </a:p>
          <a:p>
            <a:pPr lvl="1"/>
            <a:r>
              <a:rPr lang="th-TH" altLang="th-TH"/>
              <a:t>ระดับที่สอง</a:t>
            </a:r>
          </a:p>
          <a:p>
            <a:pPr lvl="2"/>
            <a:r>
              <a:rPr lang="th-TH" altLang="th-TH"/>
              <a:t>ระดับที่สาม</a:t>
            </a:r>
          </a:p>
          <a:p>
            <a:pPr lvl="3"/>
            <a:r>
              <a:rPr lang="th-TH" altLang="th-TH"/>
              <a:t>ระดับที่สี่</a:t>
            </a:r>
          </a:p>
          <a:p>
            <a:pPr lvl="4"/>
            <a:r>
              <a:rPr lang="th-TH" altLang="th-TH"/>
              <a:t>ระดับที่ห้า</a:t>
            </a:r>
            <a:endParaRPr lang="en-US" alt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69F1B-143D-444F-A986-0F108F4B8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A2544A3-AA61-4C3A-A0B8-4CB4D3BAFD88}" type="datetimeFigureOut">
              <a:rPr lang="th-TH"/>
              <a:pPr>
                <a:defRPr/>
              </a:pPr>
              <a:t>26/09/68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B100F-4968-4504-877C-4AD11A940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B53F7-15D6-4CA4-B937-9C6414FCB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DCD41F80-4677-4577-896E-ECB034EC62B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c/c-program-to-insert-an-element-in-an-array/" TargetMode="External" /><Relationship Id="rId2" Type="http://schemas.openxmlformats.org/officeDocument/2006/relationships/hyperlink" Target="http://www.techotopia.com/index.php/Advanced_Ruby_Arrays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docs.oracle.com/javase/8/docs/api/java/util/Arrays.html" TargetMode="External" /><Relationship Id="rId5" Type="http://schemas.openxmlformats.org/officeDocument/2006/relationships/hyperlink" Target="http://www.geeksforgeeks.org/java/how-to-insert-an-element-at-a-specific-position-in-an-array-in-java/" TargetMode="External" /><Relationship Id="rId4" Type="http://schemas.openxmlformats.org/officeDocument/2006/relationships/hyperlink" Target="http://www.w3schools.com/java/java_arrays.asp" TargetMode="Externa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F4F5191-E082-43E7-AF0C-1C07ADFBF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63" y="2695575"/>
            <a:ext cx="11891962" cy="2362200"/>
          </a:xfrm>
        </p:spPr>
        <p:txBody>
          <a:bodyPr rtlCol="0"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Modifying Ruby Array</a:t>
            </a:r>
            <a:br>
              <a:rPr lang="en-US" dirty="0"/>
            </a:br>
            <a:r>
              <a:rPr lang="th-TH" dirty="0"/>
              <a:t>การเปลี่ยนแปลงค่าใน </a:t>
            </a:r>
            <a:r>
              <a:rPr lang="en-US" dirty="0"/>
              <a:t>Array </a:t>
            </a:r>
            <a:r>
              <a:rPr lang="th-TH" dirty="0"/>
              <a:t>ของ</a:t>
            </a:r>
            <a:r>
              <a:rPr lang="en-US" dirty="0"/>
              <a:t> Ruby</a:t>
            </a:r>
            <a:br>
              <a:rPr lang="en-US" dirty="0"/>
            </a:br>
            <a:endParaRPr lang="th-TH" dirty="0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8290E187-1B82-49DB-B3BE-9F0278782CF0}"/>
              </a:ext>
            </a:extLst>
          </p:cNvPr>
          <p:cNvSpPr txBox="1"/>
          <p:nvPr/>
        </p:nvSpPr>
        <p:spPr>
          <a:xfrm>
            <a:off x="971550" y="5057775"/>
            <a:ext cx="102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  <a:cs typeface="TH Sarabun New" panose="020B0500040200020003"/>
              </a:rPr>
              <a:t>By </a:t>
            </a:r>
            <a:r>
              <a:rPr lang="en-US" sz="2000" b="1" i="0" dirty="0" err="1">
                <a:solidFill>
                  <a:srgbClr val="F0F6FC"/>
                </a:solidFill>
                <a:effectLst/>
                <a:latin typeface="-apple-system"/>
                <a:cs typeface="TH Sarabun New" panose="020B0500040200020003"/>
              </a:rPr>
              <a:t>Nakarin</a:t>
            </a: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  <a:cs typeface="TH Sarabun New" panose="020B0500040200020003"/>
              </a:rPr>
              <a:t> </a:t>
            </a:r>
            <a:r>
              <a:rPr lang="en-US" sz="2000" b="1" i="0" dirty="0" err="1">
                <a:solidFill>
                  <a:srgbClr val="F0F6FC"/>
                </a:solidFill>
                <a:effectLst/>
                <a:latin typeface="-apple-system"/>
                <a:cs typeface="TH Sarabun New" panose="020B0500040200020003"/>
              </a:rPr>
              <a:t>Wongwaipipat</a:t>
            </a: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  <a:cs typeface="TH Sarabun New" panose="020B0500040200020003"/>
              </a:rPr>
              <a:t> 660710085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9EDD4D46-ED97-40B7-9621-B45F9B398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/>
          </a:bodyPr>
          <a:lstStyle/>
          <a:p>
            <a:r>
              <a:rPr lang="th-TH" altLang="th-TH" dirty="0"/>
              <a:t>ตัวอย่างโค้ดที่ใช้ในภาษา </a:t>
            </a:r>
            <a:r>
              <a:rPr lang="en-US" altLang="th-TH" dirty="0"/>
              <a:t>C</a:t>
            </a:r>
            <a:endParaRPr lang="th-TH" altLang="th-TH" dirty="0"/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26950412-F725-4EF7-B910-ACEEBC3BA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4470400" cy="4979988"/>
          </a:xfrm>
        </p:spPr>
        <p:txBody>
          <a:bodyPr/>
          <a:lstStyle/>
          <a:p>
            <a:pPr marL="0" indent="0">
              <a:buNone/>
            </a:pPr>
            <a:endParaRPr lang="en-US" altLang="th-TH" sz="1600" b="1" dirty="0"/>
          </a:p>
          <a:p>
            <a:pPr marL="0" indent="0">
              <a:buNone/>
            </a:pPr>
            <a:r>
              <a:rPr lang="en-US" altLang="th-TH" sz="1800" b="1" dirty="0"/>
              <a:t>#include &lt;</a:t>
            </a:r>
            <a:r>
              <a:rPr lang="en-US" altLang="th-TH" sz="1800" b="1" dirty="0" err="1"/>
              <a:t>stdio.h</a:t>
            </a:r>
            <a:r>
              <a:rPr lang="en-US" altLang="th-TH" sz="1800" b="1" dirty="0"/>
              <a:t>&gt;</a:t>
            </a:r>
          </a:p>
          <a:p>
            <a:pPr marL="0" indent="0">
              <a:buNone/>
            </a:pPr>
            <a:r>
              <a:rPr lang="en-US" altLang="th-TH" sz="1800" b="1" dirty="0"/>
              <a:t>void main(){</a:t>
            </a:r>
          </a:p>
          <a:p>
            <a:pPr marL="0" indent="0">
              <a:buNone/>
            </a:pPr>
            <a:r>
              <a:rPr lang="en-US" altLang="th-TH" sz="1800" b="1" dirty="0"/>
              <a:t>  int </a:t>
            </a:r>
            <a:r>
              <a:rPr lang="en-US" altLang="th-TH" sz="1800" b="1" dirty="0" err="1"/>
              <a:t>arr</a:t>
            </a:r>
            <a:r>
              <a:rPr lang="en-US" altLang="th-TH" sz="1800" b="1" dirty="0"/>
              <a:t>[] = {1,2,3,4,5};</a:t>
            </a:r>
          </a:p>
          <a:p>
            <a:pPr marL="0" indent="0">
              <a:buNone/>
            </a:pPr>
            <a:r>
              <a:rPr lang="en-US" altLang="th-TH" sz="1800" b="1" dirty="0"/>
              <a:t>  </a:t>
            </a:r>
            <a:r>
              <a:rPr lang="en-US" altLang="th-TH" sz="1800" b="1" dirty="0" err="1"/>
              <a:t>arr</a:t>
            </a:r>
            <a:r>
              <a:rPr lang="en-US" altLang="th-TH" sz="1800" b="1" dirty="0"/>
              <a:t>[1] = 3;</a:t>
            </a:r>
          </a:p>
          <a:p>
            <a:pPr marL="0" indent="0">
              <a:buNone/>
            </a:pPr>
            <a:r>
              <a:rPr lang="en-US" altLang="th-TH" sz="1800" b="1" dirty="0"/>
              <a:t>  for(int </a:t>
            </a:r>
            <a:r>
              <a:rPr lang="en-US" altLang="th-TH" sz="1800" b="1" dirty="0" err="1"/>
              <a:t>i</a:t>
            </a:r>
            <a:r>
              <a:rPr lang="en-US" altLang="th-TH" sz="1800" b="1" dirty="0"/>
              <a:t> = 0 ; </a:t>
            </a:r>
            <a:r>
              <a:rPr lang="en-US" altLang="th-TH" sz="1800" b="1" dirty="0" err="1"/>
              <a:t>i</a:t>
            </a:r>
            <a:r>
              <a:rPr lang="en-US" altLang="th-TH" sz="1800" b="1" dirty="0"/>
              <a:t> &lt; 5 ; ++</a:t>
            </a:r>
            <a:r>
              <a:rPr lang="en-US" altLang="th-TH" sz="1800" b="1" dirty="0" err="1"/>
              <a:t>i</a:t>
            </a:r>
            <a:r>
              <a:rPr lang="en-US" altLang="th-TH" sz="1800" b="1" dirty="0"/>
              <a:t>){</a:t>
            </a:r>
          </a:p>
          <a:p>
            <a:pPr marL="0" indent="0">
              <a:buNone/>
            </a:pPr>
            <a:r>
              <a:rPr lang="en-US" altLang="th-TH" sz="1800" b="1" dirty="0"/>
              <a:t>    </a:t>
            </a:r>
            <a:r>
              <a:rPr lang="en-US" altLang="th-TH" sz="1800" b="1" dirty="0" err="1"/>
              <a:t>printf</a:t>
            </a:r>
            <a:r>
              <a:rPr lang="en-US" altLang="th-TH" sz="1800" b="1" dirty="0"/>
              <a:t>("%d ",</a:t>
            </a:r>
            <a:r>
              <a:rPr lang="en-US" altLang="th-TH" sz="1800" b="1" dirty="0" err="1"/>
              <a:t>arr</a:t>
            </a:r>
            <a:r>
              <a:rPr lang="en-US" altLang="th-TH" sz="1800" b="1" dirty="0"/>
              <a:t>[</a:t>
            </a:r>
            <a:r>
              <a:rPr lang="en-US" altLang="th-TH" sz="1800" b="1" dirty="0" err="1"/>
              <a:t>i</a:t>
            </a:r>
            <a:r>
              <a:rPr lang="en-US" altLang="th-TH" sz="1800" b="1" dirty="0"/>
              <a:t>]);</a:t>
            </a:r>
          </a:p>
          <a:p>
            <a:pPr marL="0" indent="0">
              <a:buNone/>
            </a:pPr>
            <a:r>
              <a:rPr lang="en-US" altLang="th-TH" sz="1800" b="1" dirty="0"/>
              <a:t>  }</a:t>
            </a:r>
          </a:p>
          <a:p>
            <a:pPr marL="0" indent="0">
              <a:buNone/>
            </a:pPr>
            <a:r>
              <a:rPr lang="en-US" altLang="th-TH" sz="1800" b="1" dirty="0"/>
              <a:t>}</a:t>
            </a:r>
            <a:endParaRPr lang="th-TH" altLang="th-TH" sz="1600" b="1" dirty="0"/>
          </a:p>
        </p:txBody>
      </p:sp>
    </p:spTree>
    <p:extLst>
      <p:ext uri="{BB962C8B-B14F-4D97-AF65-F5344CB8AC3E}">
        <p14:creationId xmlns:p14="http://schemas.microsoft.com/office/powerpoint/2010/main" val="320558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C5E388F-209B-4906-AC40-7C0EA2CBE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933700"/>
            <a:ext cx="9939338" cy="990600"/>
          </a:xfrm>
        </p:spPr>
        <p:txBody>
          <a:bodyPr/>
          <a:lstStyle/>
          <a:p>
            <a:pPr algn="ctr"/>
            <a:r>
              <a:rPr lang="th-TH" altLang="th-TH" dirty="0"/>
              <a:t>ผลลัพธ์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A0B7-92A1-4879-B11F-FF13E2F3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079875"/>
            <a:ext cx="9329738" cy="1470025"/>
          </a:xfrm>
        </p:spPr>
        <p:txBody>
          <a:bodyPr rtlCol="0">
            <a:normAutofit/>
          </a:bodyPr>
          <a:lstStyle/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th-TH" dirty="0"/>
              <a:t>1 3 3 4 5</a:t>
            </a:r>
          </a:p>
        </p:txBody>
      </p:sp>
    </p:spTree>
    <p:extLst>
      <p:ext uri="{BB962C8B-B14F-4D97-AF65-F5344CB8AC3E}">
        <p14:creationId xmlns:p14="http://schemas.microsoft.com/office/powerpoint/2010/main" val="83600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9EDD4D46-ED97-40B7-9621-B45F9B398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/>
          </a:bodyPr>
          <a:lstStyle/>
          <a:p>
            <a:r>
              <a:rPr lang="th-TH" altLang="th-TH" dirty="0"/>
              <a:t>ตัวอย่างโค้ดที่ใช้ในภาษา </a:t>
            </a:r>
            <a:r>
              <a:rPr lang="en-US" altLang="th-TH" dirty="0"/>
              <a:t>Java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26950412-F725-4EF7-B910-ACEEBC3BA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3708400" cy="4979988"/>
          </a:xfrm>
        </p:spPr>
        <p:txBody>
          <a:bodyPr/>
          <a:lstStyle/>
          <a:p>
            <a:pPr marL="0" indent="0">
              <a:buNone/>
            </a:pPr>
            <a:r>
              <a:rPr lang="en-US" altLang="th-TH" sz="1600" b="1" dirty="0"/>
              <a:t>class </a:t>
            </a:r>
            <a:r>
              <a:rPr lang="en-US" altLang="th-TH" sz="1600" b="1" dirty="0" err="1"/>
              <a:t>Arr</a:t>
            </a:r>
            <a:r>
              <a:rPr lang="en-US" altLang="th-TH" sz="1600" b="1" dirty="0"/>
              <a:t>{</a:t>
            </a:r>
          </a:p>
          <a:p>
            <a:pPr marL="0" indent="0">
              <a:buNone/>
            </a:pPr>
            <a:r>
              <a:rPr lang="en-US" altLang="th-TH" sz="1600" b="1" dirty="0"/>
              <a:t>  public static void main(String[] </a:t>
            </a:r>
            <a:r>
              <a:rPr lang="en-US" altLang="th-TH" sz="1600" b="1" dirty="0" err="1"/>
              <a:t>args</a:t>
            </a:r>
            <a:r>
              <a:rPr lang="en-US" altLang="th-TH" sz="1600" b="1" dirty="0"/>
              <a:t>) {</a:t>
            </a:r>
          </a:p>
          <a:p>
            <a:pPr marL="0" indent="0">
              <a:buNone/>
            </a:pPr>
            <a:r>
              <a:rPr lang="en-US" altLang="th-TH" sz="1600" b="1" dirty="0"/>
              <a:t>    int[] </a:t>
            </a:r>
            <a:r>
              <a:rPr lang="en-US" altLang="th-TH" sz="1600" b="1" dirty="0" err="1"/>
              <a:t>myNum</a:t>
            </a:r>
            <a:r>
              <a:rPr lang="en-US" altLang="th-TH" sz="1600" b="1" dirty="0"/>
              <a:t> = {10, 20, 30, 40};</a:t>
            </a:r>
          </a:p>
          <a:p>
            <a:pPr marL="0" indent="0">
              <a:buNone/>
            </a:pPr>
            <a:r>
              <a:rPr lang="en-US" altLang="th-TH" sz="1600" b="1" dirty="0"/>
              <a:t>    </a:t>
            </a:r>
            <a:r>
              <a:rPr lang="en-US" altLang="th-TH" sz="1600" b="1" dirty="0" err="1"/>
              <a:t>myNum</a:t>
            </a:r>
            <a:r>
              <a:rPr lang="en-US" altLang="th-TH" sz="1600" b="1" dirty="0"/>
              <a:t>[2] = 50;</a:t>
            </a:r>
          </a:p>
          <a:p>
            <a:pPr marL="0" indent="0">
              <a:buNone/>
            </a:pPr>
            <a:r>
              <a:rPr lang="en-US" altLang="th-TH" sz="1600" b="1" dirty="0"/>
              <a:t>    for(int 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 : </a:t>
            </a:r>
            <a:r>
              <a:rPr lang="en-US" altLang="th-TH" sz="1600" b="1" dirty="0" err="1"/>
              <a:t>myNum</a:t>
            </a:r>
            <a:r>
              <a:rPr lang="en-US" altLang="th-TH" sz="1600" b="1" dirty="0"/>
              <a:t>)</a:t>
            </a:r>
          </a:p>
          <a:p>
            <a:pPr marL="0" indent="0">
              <a:buNone/>
            </a:pPr>
            <a:r>
              <a:rPr lang="en-US" altLang="th-TH" sz="1600" b="1" dirty="0"/>
              <a:t>      </a:t>
            </a:r>
            <a:r>
              <a:rPr lang="en-US" altLang="th-TH" sz="1600" b="1" dirty="0" err="1"/>
              <a:t>System.out.print</a:t>
            </a:r>
            <a:r>
              <a:rPr lang="en-US" altLang="th-TH" sz="1600" b="1" dirty="0"/>
              <a:t>(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 + " ");    </a:t>
            </a:r>
          </a:p>
          <a:p>
            <a:pPr marL="0" indent="0">
              <a:buNone/>
            </a:pPr>
            <a:r>
              <a:rPr lang="en-US" altLang="th-TH" sz="1600" b="1" dirty="0"/>
              <a:t>  }</a:t>
            </a:r>
          </a:p>
          <a:p>
            <a:pPr marL="0" indent="0">
              <a:buNone/>
            </a:pPr>
            <a:r>
              <a:rPr lang="en-US" altLang="th-TH" sz="1600" b="1" dirty="0"/>
              <a:t>}</a:t>
            </a:r>
            <a:endParaRPr lang="th-TH" altLang="th-TH" sz="1600" b="1" dirty="0"/>
          </a:p>
        </p:txBody>
      </p:sp>
    </p:spTree>
    <p:extLst>
      <p:ext uri="{BB962C8B-B14F-4D97-AF65-F5344CB8AC3E}">
        <p14:creationId xmlns:p14="http://schemas.microsoft.com/office/powerpoint/2010/main" val="316744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C5E388F-209B-4906-AC40-7C0EA2CBE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933700"/>
            <a:ext cx="9939338" cy="990600"/>
          </a:xfrm>
        </p:spPr>
        <p:txBody>
          <a:bodyPr/>
          <a:lstStyle/>
          <a:p>
            <a:pPr algn="ctr"/>
            <a:r>
              <a:rPr lang="th-TH" altLang="th-TH" dirty="0"/>
              <a:t>ผลลัพธ์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A0B7-92A1-4879-B11F-FF13E2F3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079875"/>
            <a:ext cx="9329738" cy="1470025"/>
          </a:xfrm>
        </p:spPr>
        <p:txBody>
          <a:bodyPr rtlCol="0">
            <a:normAutofit/>
          </a:bodyPr>
          <a:lstStyle/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th-TH" dirty="0"/>
              <a:t>10 20 50 40</a:t>
            </a:r>
          </a:p>
        </p:txBody>
      </p:sp>
    </p:spTree>
    <p:extLst>
      <p:ext uri="{BB962C8B-B14F-4D97-AF65-F5344CB8AC3E}">
        <p14:creationId xmlns:p14="http://schemas.microsoft.com/office/powerpoint/2010/main" val="303560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9EDD4D46-ED97-40B7-9621-B45F9B398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/>
          </a:bodyPr>
          <a:lstStyle/>
          <a:p>
            <a:r>
              <a:rPr lang="en-US" altLang="th-TH" dirty="0"/>
              <a:t>3. [..] range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26950412-F725-4EF7-B910-ACEEBC3BA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4979988"/>
          </a:xfrm>
        </p:spPr>
        <p:txBody>
          <a:bodyPr/>
          <a:lstStyle/>
          <a:p>
            <a:pPr marL="0" indent="0">
              <a:buNone/>
            </a:pPr>
            <a:r>
              <a:rPr lang="th-TH" altLang="th-TH" b="1" dirty="0"/>
              <a:t>ตัวอย่างโค้ด</a:t>
            </a:r>
          </a:p>
          <a:p>
            <a:pPr marL="0" indent="0">
              <a:buNone/>
            </a:pPr>
            <a:r>
              <a:rPr lang="en-US" altLang="th-TH" dirty="0"/>
              <a:t>a = [1,2,3,4]</a:t>
            </a:r>
          </a:p>
          <a:p>
            <a:pPr marL="0" indent="0">
              <a:buNone/>
            </a:pPr>
            <a:r>
              <a:rPr lang="en-US" altLang="th-TH" dirty="0"/>
              <a:t>a[0..2] = [4..6]</a:t>
            </a:r>
          </a:p>
          <a:p>
            <a:pPr marL="0" indent="0">
              <a:buNone/>
            </a:pPr>
            <a:r>
              <a:rPr lang="en-US" altLang="th-TH" dirty="0"/>
              <a:t>puts a</a:t>
            </a:r>
          </a:p>
          <a:p>
            <a:pPr marL="0" indent="0">
              <a:buNone/>
            </a:pPr>
            <a:endParaRPr lang="th-TH" altLang="th-TH" dirty="0"/>
          </a:p>
          <a:p>
            <a:pPr marL="0" indent="0">
              <a:buNone/>
            </a:pPr>
            <a:r>
              <a:rPr lang="en-US" altLang="th-TH" b="1" dirty="0"/>
              <a:t>Output</a:t>
            </a:r>
          </a:p>
          <a:p>
            <a:pPr marL="0" indent="0">
              <a:buNone/>
            </a:pPr>
            <a:r>
              <a:rPr lang="th-TH" altLang="th-TH" dirty="0"/>
              <a:t>[4,5,6,4]</a:t>
            </a:r>
          </a:p>
        </p:txBody>
      </p:sp>
    </p:spTree>
    <p:extLst>
      <p:ext uri="{BB962C8B-B14F-4D97-AF65-F5344CB8AC3E}">
        <p14:creationId xmlns:p14="http://schemas.microsoft.com/office/powerpoint/2010/main" val="392967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>
            <a:extLst>
              <a:ext uri="{FF2B5EF4-FFF2-40B4-BE49-F238E27FC236}">
                <a16:creationId xmlns:a16="http://schemas.microsoft.com/office/drawing/2014/main" id="{F25D298B-6246-46B0-B075-8E713FF76F3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551488" y="271463"/>
            <a:ext cx="6350000" cy="6380162"/>
          </a:xfrm>
        </p:spPr>
        <p:txBody>
          <a:bodyPr/>
          <a:lstStyle/>
          <a:p>
            <a:pPr marL="0" indent="0">
              <a:buNone/>
            </a:pPr>
            <a:r>
              <a:rPr lang="th-TH" altLang="th-TH" dirty="0"/>
              <a:t>ในภาษา </a:t>
            </a:r>
            <a:r>
              <a:rPr lang="en-US" altLang="th-TH" dirty="0"/>
              <a:t>C </a:t>
            </a:r>
            <a:r>
              <a:rPr lang="th-TH" altLang="th-TH" dirty="0"/>
              <a:t>ไม่มีการเปลี่ยนค่าแบบ </a:t>
            </a:r>
            <a:r>
              <a:rPr lang="en-US" altLang="th-TH" dirty="0"/>
              <a:t>range </a:t>
            </a:r>
            <a:r>
              <a:rPr lang="th-TH" altLang="th-TH" dirty="0"/>
              <a:t>ใน </a:t>
            </a:r>
            <a:r>
              <a:rPr lang="en-US" altLang="th-TH" dirty="0"/>
              <a:t>array </a:t>
            </a:r>
            <a:r>
              <a:rPr lang="th-TH" altLang="th-TH" dirty="0"/>
              <a:t>ทำได้แค่ลูปเปลี่ยนค่าเท่านั้น</a:t>
            </a:r>
          </a:p>
        </p:txBody>
      </p:sp>
      <p:sp>
        <p:nvSpPr>
          <p:cNvPr id="10243" name="Title 3">
            <a:extLst>
              <a:ext uri="{FF2B5EF4-FFF2-40B4-BE49-F238E27FC236}">
                <a16:creationId xmlns:a16="http://schemas.microsoft.com/office/drawing/2014/main" id="{C6E584C2-E7D4-4DF8-B6F8-01387B2F0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" y="685800"/>
            <a:ext cx="4529138" cy="5491163"/>
          </a:xfrm>
        </p:spPr>
        <p:txBody>
          <a:bodyPr/>
          <a:lstStyle/>
          <a:p>
            <a:pPr algn="l"/>
            <a:r>
              <a:rPr lang="th-TH" altLang="th-TH" dirty="0"/>
              <a:t>เปรียบเทียบกับภาษา </a:t>
            </a:r>
            <a:r>
              <a:rPr lang="en-US" altLang="th-TH" dirty="0"/>
              <a:t>C</a:t>
            </a:r>
            <a:endParaRPr lang="th-TH" altLang="th-TH" dirty="0"/>
          </a:p>
        </p:txBody>
      </p:sp>
    </p:spTree>
    <p:extLst>
      <p:ext uri="{BB962C8B-B14F-4D97-AF65-F5344CB8AC3E}">
        <p14:creationId xmlns:p14="http://schemas.microsoft.com/office/powerpoint/2010/main" val="3682889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9EDD4D46-ED97-40B7-9621-B45F9B398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/>
          </a:bodyPr>
          <a:lstStyle/>
          <a:p>
            <a:r>
              <a:rPr lang="th-TH" altLang="th-TH" dirty="0"/>
              <a:t>ตัวอย่างโค้ดที่ใช้ในภาษา </a:t>
            </a:r>
            <a:r>
              <a:rPr lang="en-US" altLang="th-TH" dirty="0"/>
              <a:t>C</a:t>
            </a:r>
            <a:endParaRPr lang="th-TH" altLang="th-TH" dirty="0"/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26950412-F725-4EF7-B910-ACEEBC3BA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067800" cy="4979988"/>
          </a:xfrm>
        </p:spPr>
        <p:txBody>
          <a:bodyPr/>
          <a:lstStyle/>
          <a:p>
            <a:pPr marL="0" indent="0">
              <a:buNone/>
            </a:pPr>
            <a:r>
              <a:rPr lang="en-US" altLang="th-TH" sz="1600" b="1" dirty="0"/>
              <a:t>#include &lt;</a:t>
            </a:r>
            <a:r>
              <a:rPr lang="en-US" altLang="th-TH" sz="1600" b="1" dirty="0" err="1"/>
              <a:t>stdio.h</a:t>
            </a:r>
            <a:r>
              <a:rPr lang="en-US" altLang="th-TH" sz="1600" b="1" dirty="0"/>
              <a:t>&gt;</a:t>
            </a:r>
          </a:p>
          <a:p>
            <a:pPr marL="0" indent="0">
              <a:buNone/>
            </a:pPr>
            <a:r>
              <a:rPr lang="en-US" altLang="th-TH" sz="1600" b="1" dirty="0"/>
              <a:t>int main() {</a:t>
            </a:r>
          </a:p>
          <a:p>
            <a:pPr marL="0" indent="0">
              <a:buNone/>
            </a:pPr>
            <a:r>
              <a:rPr lang="en-US" altLang="th-TH" sz="1600" b="1" dirty="0"/>
              <a:t>    int </a:t>
            </a:r>
            <a:r>
              <a:rPr lang="en-US" altLang="th-TH" sz="1600" b="1" dirty="0" err="1"/>
              <a:t>arr</a:t>
            </a:r>
            <a:r>
              <a:rPr lang="en-US" altLang="th-TH" sz="1600" b="1" dirty="0"/>
              <a:t>[10] = {1, 2, 3, 4, 5, 6, 7, 8, 9, 10}; // Example array</a:t>
            </a:r>
          </a:p>
          <a:p>
            <a:pPr marL="0" indent="0">
              <a:buNone/>
            </a:pPr>
            <a:r>
              <a:rPr lang="en-US" altLang="th-TH" sz="1600" b="1" dirty="0"/>
              <a:t>    int </a:t>
            </a:r>
            <a:r>
              <a:rPr lang="en-US" altLang="th-TH" sz="1600" b="1" dirty="0" err="1"/>
              <a:t>start_index</a:t>
            </a:r>
            <a:r>
              <a:rPr lang="en-US" altLang="th-TH" sz="1600" b="1" dirty="0"/>
              <a:t> = 2; // Inclusive start index</a:t>
            </a:r>
          </a:p>
          <a:p>
            <a:pPr marL="0" indent="0">
              <a:buNone/>
            </a:pPr>
            <a:r>
              <a:rPr lang="en-US" altLang="th-TH" sz="1600" b="1" dirty="0"/>
              <a:t>    int </a:t>
            </a:r>
            <a:r>
              <a:rPr lang="en-US" altLang="th-TH" sz="1600" b="1" dirty="0" err="1"/>
              <a:t>end_index</a:t>
            </a:r>
            <a:r>
              <a:rPr lang="en-US" altLang="th-TH" sz="1600" b="1" dirty="0"/>
              <a:t> = 6;   // Inclusive end index</a:t>
            </a:r>
          </a:p>
          <a:p>
            <a:pPr marL="0" indent="0">
              <a:buNone/>
            </a:pPr>
            <a:r>
              <a:rPr lang="en-US" altLang="th-TH" sz="1600" b="1" dirty="0"/>
              <a:t>    int </a:t>
            </a:r>
            <a:r>
              <a:rPr lang="en-US" altLang="th-TH" sz="1600" b="1" dirty="0" err="1"/>
              <a:t>new_value</a:t>
            </a:r>
            <a:r>
              <a:rPr lang="en-US" altLang="th-TH" sz="1600" b="1" dirty="0"/>
              <a:t> = 99;  // Value to assign</a:t>
            </a:r>
          </a:p>
          <a:p>
            <a:pPr marL="0" indent="0">
              <a:buNone/>
            </a:pPr>
            <a:r>
              <a:rPr lang="en-US" altLang="th-TH" sz="1600" b="1" dirty="0"/>
              <a:t>    </a:t>
            </a:r>
            <a:r>
              <a:rPr lang="en-US" altLang="th-TH" sz="1600" b="1" dirty="0" err="1"/>
              <a:t>printf</a:t>
            </a:r>
            <a:r>
              <a:rPr lang="en-US" altLang="th-TH" sz="1600" b="1" dirty="0"/>
              <a:t>("Original array: ");</a:t>
            </a:r>
          </a:p>
          <a:p>
            <a:pPr marL="0" indent="0">
              <a:buNone/>
            </a:pPr>
            <a:r>
              <a:rPr lang="en-US" altLang="th-TH" sz="1600" b="1" dirty="0"/>
              <a:t>    for (int 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 = 0; 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 &lt; 10; 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++) {</a:t>
            </a:r>
          </a:p>
          <a:p>
            <a:pPr marL="0" indent="0">
              <a:buNone/>
            </a:pPr>
            <a:r>
              <a:rPr lang="en-US" altLang="th-TH" sz="1600" b="1" dirty="0"/>
              <a:t>        </a:t>
            </a:r>
            <a:r>
              <a:rPr lang="en-US" altLang="th-TH" sz="1600" b="1" dirty="0" err="1"/>
              <a:t>printf</a:t>
            </a:r>
            <a:r>
              <a:rPr lang="en-US" altLang="th-TH" sz="1600" b="1" dirty="0"/>
              <a:t>("%d ", </a:t>
            </a:r>
            <a:r>
              <a:rPr lang="en-US" altLang="th-TH" sz="1600" b="1" dirty="0" err="1"/>
              <a:t>arr</a:t>
            </a:r>
            <a:r>
              <a:rPr lang="en-US" altLang="th-TH" sz="1600" b="1" dirty="0"/>
              <a:t>[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]);</a:t>
            </a:r>
          </a:p>
          <a:p>
            <a:pPr marL="0" indent="0">
              <a:buNone/>
            </a:pPr>
            <a:r>
              <a:rPr lang="en-US" altLang="th-TH" sz="1600" b="1" dirty="0"/>
              <a:t>    }</a:t>
            </a:r>
          </a:p>
          <a:p>
            <a:pPr marL="0" indent="0">
              <a:buNone/>
            </a:pPr>
            <a:r>
              <a:rPr lang="en-US" altLang="th-TH" sz="1600" b="1" dirty="0"/>
              <a:t>    </a:t>
            </a:r>
            <a:r>
              <a:rPr lang="en-US" altLang="th-TH" sz="1600" b="1" dirty="0" err="1"/>
              <a:t>printf</a:t>
            </a:r>
            <a:r>
              <a:rPr lang="en-US" altLang="th-TH" sz="1600" b="1" dirty="0"/>
              <a:t>("\n");</a:t>
            </a:r>
          </a:p>
          <a:p>
            <a:pPr marL="0" indent="0">
              <a:buNone/>
            </a:pPr>
            <a:r>
              <a:rPr lang="en-US" altLang="th-TH" sz="1600" b="1" dirty="0"/>
              <a:t>    </a:t>
            </a:r>
            <a:endParaRPr lang="th-TH" altLang="th-TH" sz="1600" b="1" dirty="0"/>
          </a:p>
        </p:txBody>
      </p:sp>
    </p:spTree>
    <p:extLst>
      <p:ext uri="{BB962C8B-B14F-4D97-AF65-F5344CB8AC3E}">
        <p14:creationId xmlns:p14="http://schemas.microsoft.com/office/powerpoint/2010/main" val="380530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9EDD4D46-ED97-40B7-9621-B45F9B398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/>
          </a:bodyPr>
          <a:lstStyle/>
          <a:p>
            <a:r>
              <a:rPr lang="th-TH" altLang="th-TH" dirty="0"/>
              <a:t>ตัวอย่างโค้ดที่ใช้ในภาษา </a:t>
            </a:r>
            <a:r>
              <a:rPr lang="en-US" altLang="th-TH" dirty="0"/>
              <a:t>C (</a:t>
            </a:r>
            <a:r>
              <a:rPr lang="th-TH" altLang="th-TH" dirty="0"/>
              <a:t>ต่อ</a:t>
            </a:r>
            <a:r>
              <a:rPr lang="en-US" altLang="th-TH" dirty="0"/>
              <a:t>)</a:t>
            </a:r>
            <a:endParaRPr lang="th-TH" altLang="th-TH" dirty="0"/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26950412-F725-4EF7-B910-ACEEBC3BA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067800" cy="4979988"/>
          </a:xfrm>
        </p:spPr>
        <p:txBody>
          <a:bodyPr/>
          <a:lstStyle/>
          <a:p>
            <a:pPr marL="0" indent="0">
              <a:buNone/>
            </a:pPr>
            <a:r>
              <a:rPr lang="en-US" altLang="th-TH" sz="1600" b="1" dirty="0"/>
              <a:t>// Change values within the specified range</a:t>
            </a:r>
          </a:p>
          <a:p>
            <a:pPr marL="0" indent="0">
              <a:buNone/>
            </a:pPr>
            <a:r>
              <a:rPr lang="en-US" altLang="th-TH" sz="1600" b="1" dirty="0"/>
              <a:t>    for (int 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 = </a:t>
            </a:r>
            <a:r>
              <a:rPr lang="en-US" altLang="th-TH" sz="1600" b="1" dirty="0" err="1"/>
              <a:t>start_index</a:t>
            </a:r>
            <a:r>
              <a:rPr lang="en-US" altLang="th-TH" sz="1600" b="1" dirty="0"/>
              <a:t>; 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 &lt;= </a:t>
            </a:r>
            <a:r>
              <a:rPr lang="en-US" altLang="th-TH" sz="1600" b="1" dirty="0" err="1"/>
              <a:t>end_index</a:t>
            </a:r>
            <a:r>
              <a:rPr lang="en-US" altLang="th-TH" sz="1600" b="1" dirty="0"/>
              <a:t>; 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++) {</a:t>
            </a:r>
          </a:p>
          <a:p>
            <a:pPr marL="0" indent="0">
              <a:buNone/>
            </a:pPr>
            <a:r>
              <a:rPr lang="en-US" altLang="th-TH" sz="1600" b="1" dirty="0"/>
              <a:t>        if (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 &gt;= 0 &amp;&amp; 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 &lt; 10) { // Boundary check to prevent out-of-bounds access</a:t>
            </a:r>
          </a:p>
          <a:p>
            <a:pPr marL="0" indent="0">
              <a:buNone/>
            </a:pPr>
            <a:r>
              <a:rPr lang="en-US" altLang="th-TH" sz="1600" b="1" dirty="0"/>
              <a:t>            </a:t>
            </a:r>
            <a:r>
              <a:rPr lang="en-US" altLang="th-TH" sz="1600" b="1" dirty="0" err="1"/>
              <a:t>arr</a:t>
            </a:r>
            <a:r>
              <a:rPr lang="en-US" altLang="th-TH" sz="1600" b="1" dirty="0"/>
              <a:t>[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] = </a:t>
            </a:r>
            <a:r>
              <a:rPr lang="en-US" altLang="th-TH" sz="1600" b="1" dirty="0" err="1"/>
              <a:t>new_value</a:t>
            </a:r>
            <a:r>
              <a:rPr lang="en-US" altLang="th-TH" sz="1600" b="1" dirty="0"/>
              <a:t>;</a:t>
            </a:r>
          </a:p>
          <a:p>
            <a:pPr marL="0" indent="0">
              <a:buNone/>
            </a:pPr>
            <a:r>
              <a:rPr lang="en-US" altLang="th-TH" sz="1600" b="1" dirty="0"/>
              <a:t>        }</a:t>
            </a:r>
          </a:p>
          <a:p>
            <a:pPr marL="0" indent="0">
              <a:buNone/>
            </a:pPr>
            <a:r>
              <a:rPr lang="en-US" altLang="th-TH" sz="1600" b="1" dirty="0"/>
              <a:t>    }</a:t>
            </a:r>
          </a:p>
          <a:p>
            <a:pPr marL="0" indent="0">
              <a:buNone/>
            </a:pPr>
            <a:endParaRPr lang="en-US" altLang="th-TH" sz="1600" b="1" dirty="0"/>
          </a:p>
          <a:p>
            <a:pPr marL="0" indent="0">
              <a:buNone/>
            </a:pPr>
            <a:r>
              <a:rPr lang="en-US" altLang="th-TH" sz="1600" b="1" dirty="0"/>
              <a:t>    </a:t>
            </a:r>
            <a:r>
              <a:rPr lang="en-US" altLang="th-TH" sz="1600" b="1" dirty="0" err="1"/>
              <a:t>printf</a:t>
            </a:r>
            <a:r>
              <a:rPr lang="en-US" altLang="th-TH" sz="1600" b="1" dirty="0"/>
              <a:t>("Array after changing values in range [%d, %d]: ", </a:t>
            </a:r>
            <a:r>
              <a:rPr lang="en-US" altLang="th-TH" sz="1600" b="1" dirty="0" err="1"/>
              <a:t>start_index</a:t>
            </a:r>
            <a:r>
              <a:rPr lang="en-US" altLang="th-TH" sz="1600" b="1" dirty="0"/>
              <a:t>, </a:t>
            </a:r>
            <a:r>
              <a:rPr lang="en-US" altLang="th-TH" sz="1600" b="1" dirty="0" err="1"/>
              <a:t>end_index</a:t>
            </a:r>
            <a:r>
              <a:rPr lang="en-US" altLang="th-TH" sz="1600" b="1" dirty="0"/>
              <a:t>);</a:t>
            </a:r>
          </a:p>
          <a:p>
            <a:pPr marL="0" indent="0">
              <a:buNone/>
            </a:pPr>
            <a:r>
              <a:rPr lang="en-US" altLang="th-TH" sz="1600" b="1" dirty="0"/>
              <a:t>    for (int 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 = 0; 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 &lt; 10; 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++) {</a:t>
            </a:r>
          </a:p>
          <a:p>
            <a:pPr marL="0" indent="0">
              <a:buNone/>
            </a:pPr>
            <a:r>
              <a:rPr lang="en-US" altLang="th-TH" sz="1600" b="1" dirty="0"/>
              <a:t>        </a:t>
            </a:r>
            <a:r>
              <a:rPr lang="en-US" altLang="th-TH" sz="1600" b="1" dirty="0" err="1"/>
              <a:t>printf</a:t>
            </a:r>
            <a:r>
              <a:rPr lang="en-US" altLang="th-TH" sz="1600" b="1" dirty="0"/>
              <a:t>("%d ", </a:t>
            </a:r>
            <a:r>
              <a:rPr lang="en-US" altLang="th-TH" sz="1600" b="1" dirty="0" err="1"/>
              <a:t>arr</a:t>
            </a:r>
            <a:r>
              <a:rPr lang="en-US" altLang="th-TH" sz="1600" b="1" dirty="0"/>
              <a:t>[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]);</a:t>
            </a:r>
          </a:p>
          <a:p>
            <a:pPr marL="0" indent="0">
              <a:buNone/>
            </a:pPr>
            <a:r>
              <a:rPr lang="en-US" altLang="th-TH" sz="1600" b="1" dirty="0"/>
              <a:t>    }</a:t>
            </a:r>
          </a:p>
          <a:p>
            <a:pPr marL="0" indent="0">
              <a:buNone/>
            </a:pPr>
            <a:r>
              <a:rPr lang="en-US" altLang="th-TH" sz="1600" b="1" dirty="0"/>
              <a:t>    </a:t>
            </a:r>
            <a:r>
              <a:rPr lang="en-US" altLang="th-TH" sz="1600" b="1" dirty="0" err="1"/>
              <a:t>printf</a:t>
            </a:r>
            <a:r>
              <a:rPr lang="en-US" altLang="th-TH" sz="1600" b="1" dirty="0"/>
              <a:t>("\n");</a:t>
            </a:r>
          </a:p>
          <a:p>
            <a:pPr marL="0" indent="0">
              <a:buNone/>
            </a:pPr>
            <a:r>
              <a:rPr lang="en-US" altLang="th-TH" sz="1600" b="1" dirty="0"/>
              <a:t>    return 0;</a:t>
            </a:r>
          </a:p>
          <a:p>
            <a:pPr marL="0" indent="0">
              <a:buNone/>
            </a:pPr>
            <a:r>
              <a:rPr lang="en-US" altLang="th-TH" sz="1600" b="1" dirty="0"/>
              <a:t>}</a:t>
            </a:r>
            <a:endParaRPr lang="th-TH" altLang="th-TH" sz="1600" b="1" dirty="0"/>
          </a:p>
        </p:txBody>
      </p:sp>
    </p:spTree>
    <p:extLst>
      <p:ext uri="{BB962C8B-B14F-4D97-AF65-F5344CB8AC3E}">
        <p14:creationId xmlns:p14="http://schemas.microsoft.com/office/powerpoint/2010/main" val="242741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C5E388F-209B-4906-AC40-7C0EA2CBE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1603375"/>
            <a:ext cx="9939338" cy="990600"/>
          </a:xfrm>
        </p:spPr>
        <p:txBody>
          <a:bodyPr/>
          <a:lstStyle/>
          <a:p>
            <a:pPr algn="ctr"/>
            <a:r>
              <a:rPr lang="th-TH" altLang="th-TH" dirty="0"/>
              <a:t>ผลลัพธ์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A0B7-92A1-4879-B11F-FF13E2F3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2695575"/>
            <a:ext cx="9329738" cy="277812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/>
              <a:t>Original array: 1 2 3 4 5 6 7 8 9 10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/>
              <a:t>Array after changing values in range [2, 6]: 1 2 99 99 99 99 99 8 9 10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019622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>
            <a:extLst>
              <a:ext uri="{FF2B5EF4-FFF2-40B4-BE49-F238E27FC236}">
                <a16:creationId xmlns:a16="http://schemas.microsoft.com/office/drawing/2014/main" id="{F25D298B-6246-46B0-B075-8E713FF76F3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551488" y="271463"/>
            <a:ext cx="6350000" cy="6380162"/>
          </a:xfrm>
        </p:spPr>
        <p:txBody>
          <a:bodyPr/>
          <a:lstStyle/>
          <a:p>
            <a:pPr marL="0" indent="0">
              <a:buNone/>
            </a:pPr>
            <a:r>
              <a:rPr lang="th-TH" altLang="th-TH" dirty="0"/>
              <a:t>ในภาษา </a:t>
            </a:r>
            <a:r>
              <a:rPr lang="en-US" altLang="th-TH" dirty="0"/>
              <a:t>Java </a:t>
            </a:r>
            <a:r>
              <a:rPr lang="th-TH" altLang="th-TH" dirty="0"/>
              <a:t>สามารถใช้ </a:t>
            </a:r>
            <a:r>
              <a:rPr lang="en-US" altLang="th-TH" dirty="0"/>
              <a:t>method </a:t>
            </a:r>
            <a:r>
              <a:rPr lang="th-TH" altLang="th-TH" dirty="0"/>
              <a:t>ใน </a:t>
            </a:r>
            <a:r>
              <a:rPr lang="en-US" altLang="th-TH" dirty="0"/>
              <a:t>class Arrays </a:t>
            </a:r>
            <a:r>
              <a:rPr lang="th-TH" altLang="th-TH" dirty="0"/>
              <a:t>เพื่อแก้ค่าเป็น </a:t>
            </a:r>
            <a:r>
              <a:rPr lang="en-US" altLang="th-TH" dirty="0"/>
              <a:t>range </a:t>
            </a:r>
            <a:r>
              <a:rPr lang="th-TH" altLang="th-TH" dirty="0"/>
              <a:t>ได้ หรือ ใช้ลูปแบบ </a:t>
            </a:r>
            <a:r>
              <a:rPr lang="en-US" altLang="th-TH" dirty="0"/>
              <a:t>C </a:t>
            </a:r>
            <a:r>
              <a:rPr lang="th-TH" altLang="th-TH" dirty="0"/>
              <a:t>ก็ได้</a:t>
            </a:r>
          </a:p>
        </p:txBody>
      </p:sp>
      <p:sp>
        <p:nvSpPr>
          <p:cNvPr id="10243" name="Title 3">
            <a:extLst>
              <a:ext uri="{FF2B5EF4-FFF2-40B4-BE49-F238E27FC236}">
                <a16:creationId xmlns:a16="http://schemas.microsoft.com/office/drawing/2014/main" id="{C6E584C2-E7D4-4DF8-B6F8-01387B2F0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" y="685800"/>
            <a:ext cx="4529138" cy="5491163"/>
          </a:xfrm>
        </p:spPr>
        <p:txBody>
          <a:bodyPr/>
          <a:lstStyle/>
          <a:p>
            <a:pPr algn="l"/>
            <a:r>
              <a:rPr lang="th-TH" altLang="th-TH" dirty="0"/>
              <a:t>เปรียบเทียบกับภาษา </a:t>
            </a:r>
            <a:r>
              <a:rPr lang="en-US" altLang="th-TH" dirty="0"/>
              <a:t>Java</a:t>
            </a:r>
            <a:endParaRPr lang="th-TH" altLang="th-TH" dirty="0"/>
          </a:p>
        </p:txBody>
      </p:sp>
    </p:spTree>
    <p:extLst>
      <p:ext uri="{BB962C8B-B14F-4D97-AF65-F5344CB8AC3E}">
        <p14:creationId xmlns:p14="http://schemas.microsoft.com/office/powerpoint/2010/main" val="113112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9EDD4D46-ED97-40B7-9621-B45F9B398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/>
          </a:bodyPr>
          <a:lstStyle/>
          <a:p>
            <a:r>
              <a:rPr lang="en-US" altLang="th-TH" dirty="0"/>
              <a:t>1. Method .insert(</a:t>
            </a:r>
            <a:r>
              <a:rPr lang="en-US" altLang="th-TH" dirty="0" err="1"/>
              <a:t>index,value</a:t>
            </a:r>
            <a:r>
              <a:rPr lang="en-US" altLang="th-TH" dirty="0"/>
              <a:t>)</a:t>
            </a:r>
            <a:endParaRPr lang="th-TH" altLang="th-TH" dirty="0"/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26950412-F725-4EF7-B910-ACEEBC3BA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4979988"/>
          </a:xfrm>
        </p:spPr>
        <p:txBody>
          <a:bodyPr/>
          <a:lstStyle/>
          <a:p>
            <a:pPr marL="0" indent="0">
              <a:buNone/>
            </a:pPr>
            <a:r>
              <a:rPr lang="th-TH" altLang="th-TH" b="1" dirty="0"/>
              <a:t>ตัวอย่างโค้ด</a:t>
            </a:r>
          </a:p>
          <a:p>
            <a:pPr marL="0" indent="0">
              <a:buNone/>
            </a:pPr>
            <a:r>
              <a:rPr lang="en-US" altLang="th-TH" dirty="0"/>
              <a:t>a = [1,2,3,4]</a:t>
            </a:r>
          </a:p>
          <a:p>
            <a:pPr marL="0" indent="0">
              <a:buNone/>
            </a:pPr>
            <a:r>
              <a:rPr lang="en-US" altLang="th-TH" dirty="0" err="1"/>
              <a:t>a.insert</a:t>
            </a:r>
            <a:r>
              <a:rPr lang="en-US" altLang="th-TH" dirty="0"/>
              <a:t>(1,6)</a:t>
            </a:r>
          </a:p>
          <a:p>
            <a:pPr marL="0" indent="0">
              <a:buNone/>
            </a:pPr>
            <a:r>
              <a:rPr lang="en-US" altLang="th-TH" dirty="0"/>
              <a:t>puts a</a:t>
            </a:r>
          </a:p>
          <a:p>
            <a:pPr marL="0" indent="0">
              <a:buNone/>
            </a:pPr>
            <a:endParaRPr lang="th-TH" altLang="th-TH" dirty="0"/>
          </a:p>
          <a:p>
            <a:pPr marL="0" indent="0">
              <a:buNone/>
            </a:pPr>
            <a:r>
              <a:rPr lang="en-US" altLang="th-TH" b="1" dirty="0"/>
              <a:t>Output</a:t>
            </a:r>
          </a:p>
          <a:p>
            <a:pPr marL="0" indent="0">
              <a:buNone/>
            </a:pPr>
            <a:r>
              <a:rPr lang="th-TH" altLang="th-TH" dirty="0"/>
              <a:t>[1,6,2,3,4]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9EDD4D46-ED97-40B7-9621-B45F9B398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/>
          </a:bodyPr>
          <a:lstStyle/>
          <a:p>
            <a:r>
              <a:rPr lang="th-TH" altLang="th-TH" dirty="0"/>
              <a:t>ตัวอย่างโค้ดที่ใช้ในภาษา </a:t>
            </a:r>
            <a:r>
              <a:rPr lang="en-US" altLang="th-TH" dirty="0"/>
              <a:t>Java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26950412-F725-4EF7-B910-ACEEBC3BA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5245100" cy="4979988"/>
          </a:xfrm>
        </p:spPr>
        <p:txBody>
          <a:bodyPr/>
          <a:lstStyle/>
          <a:p>
            <a:pPr marL="0" indent="0">
              <a:buNone/>
            </a:pPr>
            <a:r>
              <a:rPr lang="en-US" altLang="th-TH" sz="1600" b="1" dirty="0"/>
              <a:t>import </a:t>
            </a:r>
            <a:r>
              <a:rPr lang="en-US" altLang="th-TH" sz="1600" b="1" dirty="0" err="1"/>
              <a:t>java.util.Arrays</a:t>
            </a:r>
            <a:r>
              <a:rPr lang="en-US" altLang="th-TH" sz="1600" b="1" dirty="0"/>
              <a:t>;</a:t>
            </a:r>
          </a:p>
          <a:p>
            <a:pPr marL="0" indent="0">
              <a:buNone/>
            </a:pPr>
            <a:r>
              <a:rPr lang="en-US" altLang="th-TH" sz="1600" b="1" dirty="0"/>
              <a:t>public class </a:t>
            </a:r>
            <a:r>
              <a:rPr lang="en-US" altLang="th-TH" sz="1600" b="1" dirty="0" err="1"/>
              <a:t>ArrayFillRange</a:t>
            </a:r>
            <a:r>
              <a:rPr lang="en-US" altLang="th-TH" sz="1600" b="1" dirty="0"/>
              <a:t> {</a:t>
            </a:r>
          </a:p>
          <a:p>
            <a:pPr marL="0" indent="0">
              <a:buNone/>
            </a:pPr>
            <a:r>
              <a:rPr lang="en-US" altLang="th-TH" sz="1600" b="1" dirty="0"/>
              <a:t>    public static void main(String[] </a:t>
            </a:r>
            <a:r>
              <a:rPr lang="en-US" altLang="th-TH" sz="1600" b="1" dirty="0" err="1"/>
              <a:t>args</a:t>
            </a:r>
            <a:r>
              <a:rPr lang="en-US" altLang="th-TH" sz="1600" b="1" dirty="0"/>
              <a:t>) {</a:t>
            </a:r>
          </a:p>
          <a:p>
            <a:pPr marL="0" indent="0">
              <a:buNone/>
            </a:pPr>
            <a:r>
              <a:rPr lang="en-US" altLang="th-TH" sz="1600" b="1" dirty="0"/>
              <a:t>        int[] numbers = {10, 20, 30, 40, 50, 60, 70, 80};</a:t>
            </a:r>
          </a:p>
          <a:p>
            <a:pPr marL="0" indent="0">
              <a:buNone/>
            </a:pPr>
            <a:r>
              <a:rPr lang="en-US" altLang="th-TH" sz="1600" b="1" dirty="0"/>
              <a:t>        // Define the range and the value to fill</a:t>
            </a:r>
          </a:p>
          <a:p>
            <a:pPr marL="0" indent="0">
              <a:buNone/>
            </a:pPr>
            <a:r>
              <a:rPr lang="en-US" altLang="th-TH" sz="1600" b="1" dirty="0"/>
              <a:t>        int </a:t>
            </a:r>
            <a:r>
              <a:rPr lang="en-US" altLang="th-TH" sz="1600" b="1" dirty="0" err="1"/>
              <a:t>startIndex</a:t>
            </a:r>
            <a:r>
              <a:rPr lang="en-US" altLang="th-TH" sz="1600" b="1" dirty="0"/>
              <a:t> = 2;</a:t>
            </a:r>
          </a:p>
          <a:p>
            <a:pPr marL="0" indent="0">
              <a:buNone/>
            </a:pPr>
            <a:r>
              <a:rPr lang="en-US" altLang="th-TH" sz="1600" b="1" dirty="0"/>
              <a:t>        int </a:t>
            </a:r>
            <a:r>
              <a:rPr lang="en-US" altLang="th-TH" sz="1600" b="1" dirty="0" err="1"/>
              <a:t>endIndex</a:t>
            </a:r>
            <a:r>
              <a:rPr lang="en-US" altLang="th-TH" sz="1600" b="1" dirty="0"/>
              <a:t> = 5;</a:t>
            </a:r>
          </a:p>
          <a:p>
            <a:pPr marL="0" indent="0">
              <a:buNone/>
            </a:pPr>
            <a:r>
              <a:rPr lang="en-US" altLang="th-TH" sz="1600" b="1" dirty="0"/>
              <a:t>        int </a:t>
            </a:r>
            <a:r>
              <a:rPr lang="en-US" altLang="th-TH" sz="1600" b="1" dirty="0" err="1"/>
              <a:t>fillValue</a:t>
            </a:r>
            <a:r>
              <a:rPr lang="en-US" altLang="th-TH" sz="1600" b="1" dirty="0"/>
              <a:t> = 99;</a:t>
            </a:r>
          </a:p>
          <a:p>
            <a:pPr marL="0" indent="0">
              <a:buNone/>
            </a:pPr>
            <a:r>
              <a:rPr lang="en-US" altLang="th-TH" sz="1600" b="1" dirty="0"/>
              <a:t>        </a:t>
            </a:r>
            <a:r>
              <a:rPr lang="en-US" altLang="th-TH" sz="1600" b="1" dirty="0" err="1"/>
              <a:t>System.out.println</a:t>
            </a:r>
            <a:r>
              <a:rPr lang="en-US" altLang="th-TH" sz="1600" b="1" dirty="0"/>
              <a:t>("Array before fill:");</a:t>
            </a:r>
          </a:p>
          <a:p>
            <a:pPr marL="0" indent="0">
              <a:buNone/>
            </a:pPr>
            <a:r>
              <a:rPr lang="en-US" altLang="th-TH" sz="1600" b="1" dirty="0"/>
              <a:t>        for (int num : numbers) {</a:t>
            </a:r>
          </a:p>
          <a:p>
            <a:pPr marL="0" indent="0">
              <a:buNone/>
            </a:pPr>
            <a:r>
              <a:rPr lang="en-US" altLang="th-TH" sz="1600" b="1" dirty="0"/>
              <a:t>            </a:t>
            </a:r>
            <a:r>
              <a:rPr lang="en-US" altLang="th-TH" sz="1600" b="1" dirty="0" err="1"/>
              <a:t>System.out.print</a:t>
            </a:r>
            <a:r>
              <a:rPr lang="en-US" altLang="th-TH" sz="1600" b="1" dirty="0"/>
              <a:t>(num + " ");</a:t>
            </a:r>
          </a:p>
          <a:p>
            <a:pPr marL="0" indent="0">
              <a:buNone/>
            </a:pPr>
            <a:r>
              <a:rPr lang="en-US" altLang="th-TH" sz="1600" b="1" dirty="0"/>
              <a:t>        }</a:t>
            </a:r>
          </a:p>
          <a:p>
            <a:pPr marL="0" indent="0">
              <a:buNone/>
            </a:pPr>
            <a:r>
              <a:rPr lang="en-US" altLang="th-TH" sz="1600" b="1" dirty="0"/>
              <a:t>        </a:t>
            </a:r>
            <a:r>
              <a:rPr lang="en-US" altLang="th-TH" sz="1600" b="1" dirty="0" err="1"/>
              <a:t>System.out.println</a:t>
            </a:r>
            <a:r>
              <a:rPr lang="en-US" altLang="th-TH" sz="1600" b="1" dirty="0"/>
              <a:t>();</a:t>
            </a:r>
          </a:p>
          <a:p>
            <a:pPr marL="0" indent="0">
              <a:buNone/>
            </a:pPr>
            <a:r>
              <a:rPr lang="en-US" altLang="th-TH" sz="1600" b="1" dirty="0"/>
              <a:t>        </a:t>
            </a:r>
            <a:endParaRPr lang="th-TH" altLang="th-TH" sz="16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A5A2B3-AD76-44FF-9184-D87C86D11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1196975"/>
            <a:ext cx="5245100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th-TH" sz="1600" b="1" dirty="0"/>
              <a:t> // Fill the range with the specified value</a:t>
            </a:r>
          </a:p>
          <a:p>
            <a:pPr marL="0" indent="0">
              <a:buNone/>
            </a:pPr>
            <a:r>
              <a:rPr lang="en-US" altLang="th-TH" sz="1600" b="1" dirty="0"/>
              <a:t>        </a:t>
            </a:r>
            <a:r>
              <a:rPr lang="en-US" altLang="th-TH" sz="1600" b="1" dirty="0" err="1"/>
              <a:t>Arrays.fill</a:t>
            </a:r>
            <a:r>
              <a:rPr lang="en-US" altLang="th-TH" sz="1600" b="1" dirty="0"/>
              <a:t>(numbers, </a:t>
            </a:r>
            <a:r>
              <a:rPr lang="en-US" altLang="th-TH" sz="1600" b="1" dirty="0" err="1"/>
              <a:t>startIndex</a:t>
            </a:r>
            <a:r>
              <a:rPr lang="en-US" altLang="th-TH" sz="1600" b="1" dirty="0"/>
              <a:t>, </a:t>
            </a:r>
            <a:r>
              <a:rPr lang="en-US" altLang="th-TH" sz="1600" b="1" dirty="0" err="1"/>
              <a:t>endIndex</a:t>
            </a:r>
            <a:r>
              <a:rPr lang="en-US" altLang="th-TH" sz="1600" b="1" dirty="0"/>
              <a:t>, </a:t>
            </a:r>
            <a:r>
              <a:rPr lang="en-US" altLang="th-TH" sz="1600" b="1" dirty="0" err="1"/>
              <a:t>fillValue</a:t>
            </a:r>
            <a:r>
              <a:rPr lang="en-US" altLang="th-TH" sz="1600" b="1" dirty="0"/>
              <a:t>);</a:t>
            </a:r>
          </a:p>
          <a:p>
            <a:pPr marL="0" indent="0">
              <a:buNone/>
            </a:pPr>
            <a:endParaRPr lang="en-US" altLang="th-TH" sz="1600" b="1" dirty="0"/>
          </a:p>
          <a:p>
            <a:pPr marL="0" indent="0">
              <a:buNone/>
            </a:pPr>
            <a:r>
              <a:rPr lang="en-US" altLang="th-TH" sz="1600" b="1" dirty="0"/>
              <a:t>        </a:t>
            </a:r>
            <a:r>
              <a:rPr lang="en-US" altLang="th-TH" sz="1600" b="1" dirty="0" err="1"/>
              <a:t>System.out.println</a:t>
            </a:r>
            <a:r>
              <a:rPr lang="en-US" altLang="th-TH" sz="1600" b="1" dirty="0"/>
              <a:t>("Array after fill:");</a:t>
            </a:r>
          </a:p>
          <a:p>
            <a:pPr marL="0" indent="0">
              <a:buNone/>
            </a:pPr>
            <a:r>
              <a:rPr lang="en-US" altLang="th-TH" sz="1600" b="1" dirty="0"/>
              <a:t>        for (int num : numbers) {</a:t>
            </a:r>
          </a:p>
          <a:p>
            <a:pPr marL="0" indent="0">
              <a:buNone/>
            </a:pPr>
            <a:r>
              <a:rPr lang="en-US" altLang="th-TH" sz="1600" b="1" dirty="0"/>
              <a:t>            </a:t>
            </a:r>
            <a:r>
              <a:rPr lang="en-US" altLang="th-TH" sz="1600" b="1" dirty="0" err="1"/>
              <a:t>System.out.print</a:t>
            </a:r>
            <a:r>
              <a:rPr lang="en-US" altLang="th-TH" sz="1600" b="1" dirty="0"/>
              <a:t>(num + " ");</a:t>
            </a:r>
          </a:p>
          <a:p>
            <a:pPr marL="0" indent="0">
              <a:buNone/>
            </a:pPr>
            <a:r>
              <a:rPr lang="en-US" altLang="th-TH" sz="1600" b="1" dirty="0"/>
              <a:t>        }</a:t>
            </a:r>
          </a:p>
          <a:p>
            <a:pPr marL="0" indent="0">
              <a:buNone/>
            </a:pPr>
            <a:r>
              <a:rPr lang="en-US" altLang="th-TH" sz="1600" b="1" dirty="0"/>
              <a:t>    }</a:t>
            </a:r>
          </a:p>
          <a:p>
            <a:pPr marL="0" indent="0">
              <a:buNone/>
            </a:pPr>
            <a:r>
              <a:rPr lang="en-US" altLang="th-TH" sz="1600" b="1" dirty="0"/>
              <a:t>}</a:t>
            </a:r>
            <a:endParaRPr lang="th-TH" altLang="th-TH" sz="1600" b="1" dirty="0"/>
          </a:p>
        </p:txBody>
      </p:sp>
    </p:spTree>
    <p:extLst>
      <p:ext uri="{BB962C8B-B14F-4D97-AF65-F5344CB8AC3E}">
        <p14:creationId xmlns:p14="http://schemas.microsoft.com/office/powerpoint/2010/main" val="2763348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C5E388F-209B-4906-AC40-7C0EA2CBE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2568575"/>
            <a:ext cx="9939338" cy="990600"/>
          </a:xfrm>
        </p:spPr>
        <p:txBody>
          <a:bodyPr/>
          <a:lstStyle/>
          <a:p>
            <a:pPr algn="ctr"/>
            <a:r>
              <a:rPr lang="th-TH" altLang="th-TH" dirty="0"/>
              <a:t>ผลลัพธ์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A0B7-92A1-4879-B11F-FF13E2F3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4079875"/>
            <a:ext cx="9329738" cy="223202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/>
              <a:t>Array before fill: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/>
              <a:t>10 20 30 40 50 60 70 80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/>
              <a:t>Array after fill:      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/>
              <a:t>10 20 99 99 99 60 70 80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702682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9E351D-B602-491F-A568-BCB3AAB5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91332"/>
            <a:ext cx="11582400" cy="1011236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Reference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A6E45-BFB9-477E-84BD-7EF872E0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913" y="2019300"/>
            <a:ext cx="11582400" cy="434736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  <a:cs typeface="TH Sarabun New" panose="020B0500040200020003"/>
              </a:rPr>
              <a:t>Ruby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0" i="0" u="sng" dirty="0">
                <a:solidFill>
                  <a:schemeClr val="bg1"/>
                </a:solidFill>
                <a:effectLst/>
                <a:latin typeface="-apple-system"/>
                <a:cs typeface="TH Sarabun New" panose="020B0500040200020003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www.techotopia.com/index.php/Advanced_Ruby_Arrays</a:t>
            </a:r>
            <a:endParaRPr lang="en-US" sz="2000" b="0" i="0" u="sng" dirty="0">
              <a:solidFill>
                <a:schemeClr val="bg1"/>
              </a:solidFill>
              <a:effectLst/>
              <a:latin typeface="-apple-system"/>
              <a:cs typeface="TH Sarabun New" panose="020B0500040200020003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  <a:cs typeface="TH Sarabun New" panose="020B0500040200020003"/>
              </a:rPr>
              <a:t>C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0" i="0" u="sng" dirty="0">
                <a:solidFill>
                  <a:schemeClr val="bg1"/>
                </a:solidFill>
                <a:effectLst/>
                <a:latin typeface="-apple-system"/>
                <a:cs typeface="TH Sarabun New" panose="020B0500040200020003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www.geeksforgeeks.org/c/c-program-to-insert-an-element-in-an-array/</a:t>
            </a:r>
            <a:endParaRPr lang="en-US" sz="2000" u="sng" dirty="0">
              <a:solidFill>
                <a:schemeClr val="bg1"/>
              </a:solidFill>
              <a:latin typeface="-apple-system"/>
              <a:cs typeface="TH Sarabun New" panose="020B0500040200020003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  <a:cs typeface="TH Sarabun New" panose="020B0500040200020003"/>
              </a:rPr>
              <a:t>Java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0" i="0" u="sng" dirty="0">
                <a:solidFill>
                  <a:schemeClr val="bg1"/>
                </a:solidFill>
                <a:effectLst/>
                <a:latin typeface="-apple-system"/>
                <a:cs typeface="TH Sarabun New" panose="020B0500040200020003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www.w3schools.com/java/java_arrays.asp</a:t>
            </a:r>
            <a:endParaRPr lang="en-US" sz="2000" b="0" i="0" dirty="0">
              <a:solidFill>
                <a:schemeClr val="bg1"/>
              </a:solidFill>
              <a:effectLst/>
              <a:latin typeface="-apple-system"/>
              <a:cs typeface="TH Sarabun New" panose="020B0500040200020003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0" i="0" u="sng" dirty="0">
                <a:solidFill>
                  <a:schemeClr val="bg1"/>
                </a:solidFill>
                <a:effectLst/>
                <a:latin typeface="-apple-system"/>
                <a:cs typeface="TH Sarabun New" panose="020B0500040200020003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www.geeksforgeeks.org/java/how-to-insert-an-element-at-a-specific-position-in-an-array-in-java/</a:t>
            </a:r>
            <a:endParaRPr lang="en-US" sz="2000" b="0" i="0" dirty="0">
              <a:solidFill>
                <a:schemeClr val="bg1"/>
              </a:solidFill>
              <a:effectLst/>
              <a:latin typeface="-apple-system"/>
              <a:cs typeface="TH Sarabun New" panose="020B0500040200020003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0" i="0" u="sng" dirty="0">
                <a:solidFill>
                  <a:schemeClr val="bg1"/>
                </a:solidFill>
                <a:effectLst/>
                <a:latin typeface="-apple-system"/>
                <a:cs typeface="TH Sarabun New" panose="020B0500040200020003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https://docs.oracle.com/javase/8/docs/api/java/util/Arrays.html</a:t>
            </a:r>
            <a:endParaRPr lang="en-US" sz="2000" b="0" i="0" dirty="0">
              <a:solidFill>
                <a:schemeClr val="bg1"/>
              </a:solidFill>
              <a:effectLst/>
              <a:latin typeface="-apple-system"/>
              <a:cs typeface="TH Sarabun New" panose="020B0500040200020003"/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sz="2000" b="1" i="0" dirty="0">
              <a:solidFill>
                <a:srgbClr val="F0F6FC"/>
              </a:solidFill>
              <a:effectLst/>
              <a:latin typeface="-apple-system"/>
              <a:cs typeface="TH Sarabun New" panose="020B0500040200020003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9E351D-B602-491F-A568-BCB3AAB5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91332"/>
            <a:ext cx="11582400" cy="1011236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th-TH" dirty="0"/>
              <a:t>คำถาม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A6E45-BFB9-477E-84BD-7EF872E0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913" y="2019300"/>
            <a:ext cx="11582400" cy="4347367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th-TH" b="1" dirty="0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ข้อใดไม่สามารถเข้าถึง </a:t>
            </a:r>
            <a:r>
              <a:rPr lang="en-US" b="1" dirty="0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Array </a:t>
            </a:r>
            <a:r>
              <a:rPr lang="th-TH" b="1" dirty="0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ใน </a:t>
            </a:r>
            <a:r>
              <a:rPr lang="en-US" b="1" dirty="0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Ruby </a:t>
            </a:r>
            <a:r>
              <a:rPr lang="th-TH" b="1" dirty="0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ได้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  <a:defRPr/>
            </a:pPr>
            <a:r>
              <a:rPr lang="en-US" b="1" dirty="0" err="1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arr</a:t>
            </a:r>
            <a:r>
              <a:rPr lang="en-US" b="1" dirty="0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[4]= 12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  <a:defRPr/>
            </a:pPr>
            <a:r>
              <a:rPr lang="en-US" b="1" dirty="0" err="1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a</a:t>
            </a:r>
            <a:r>
              <a:rPr lang="en-US" b="1" i="0" dirty="0" err="1">
                <a:solidFill>
                  <a:srgbClr val="F0F6FC"/>
                </a:solidFill>
                <a:effectLst/>
                <a:latin typeface="-apple-system"/>
                <a:cs typeface="TH Sarabun New" panose="020B0500040200020003"/>
              </a:rPr>
              <a:t>rr.insert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  <a:cs typeface="TH Sarabun New" panose="020B0500040200020003"/>
              </a:rPr>
              <a:t>(1,6)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  <a:defRPr/>
            </a:pPr>
            <a:r>
              <a:rPr lang="en-US" b="1" dirty="0" err="1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arr</a:t>
            </a:r>
            <a:r>
              <a:rPr lang="en-US" b="1" dirty="0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[4…6] = [7..9]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  <a:defRPr/>
            </a:pPr>
            <a:r>
              <a:rPr lang="en-US" b="1" dirty="0" err="1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arr.add</a:t>
            </a:r>
            <a:r>
              <a:rPr lang="en-US" b="1" dirty="0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(1)</a:t>
            </a:r>
            <a:endParaRPr lang="en-US" b="1" i="0" dirty="0">
              <a:solidFill>
                <a:srgbClr val="F0F6FC"/>
              </a:solidFill>
              <a:effectLst/>
              <a:latin typeface="-apple-system"/>
              <a:cs typeface="TH Sarabun New" panose="020B0500040200020003"/>
            </a:endParaRPr>
          </a:p>
        </p:txBody>
      </p:sp>
    </p:spTree>
    <p:extLst>
      <p:ext uri="{BB962C8B-B14F-4D97-AF65-F5344CB8AC3E}">
        <p14:creationId xmlns:p14="http://schemas.microsoft.com/office/powerpoint/2010/main" val="3568754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9E351D-B602-491F-A568-BCB3AAB5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91332"/>
            <a:ext cx="11582400" cy="1011236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th-TH" dirty="0"/>
              <a:t>เฉลย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A6E45-BFB9-477E-84BD-7EF872E0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913" y="2019300"/>
            <a:ext cx="11582400" cy="4347367"/>
          </a:xfrm>
        </p:spPr>
        <p:txBody>
          <a:bodyPr rtlCol="0">
            <a:normAutofit/>
          </a:bodyPr>
          <a:lstStyle/>
          <a:p>
            <a:pPr marL="457200" indent="-457200" algn="l" fontAlgn="auto">
              <a:spcAft>
                <a:spcPts val="0"/>
              </a:spcAft>
              <a:buAutoNum type="arabicPeriod" startAt="4"/>
              <a:defRPr/>
            </a:pPr>
            <a:r>
              <a:rPr lang="en-US" b="1" dirty="0" err="1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arr.add</a:t>
            </a:r>
            <a:r>
              <a:rPr lang="en-US" b="1" dirty="0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(1)</a:t>
            </a:r>
          </a:p>
          <a:p>
            <a:pPr algn="l" fontAlgn="auto">
              <a:spcAft>
                <a:spcPts val="0"/>
              </a:spcAft>
              <a:defRPr/>
            </a:pPr>
            <a:endParaRPr lang="en-US" b="1" i="0" dirty="0">
              <a:solidFill>
                <a:srgbClr val="F0F6FC"/>
              </a:solidFill>
              <a:effectLst/>
              <a:latin typeface="-apple-system"/>
              <a:cs typeface="TH Sarabun New" panose="020B0500040200020003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th-TH" b="1" dirty="0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เพราะ ในภาษา </a:t>
            </a:r>
            <a:r>
              <a:rPr lang="en-US" b="1" dirty="0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Ruby </a:t>
            </a:r>
            <a:r>
              <a:rPr lang="th-TH" b="1" dirty="0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ไม่มี </a:t>
            </a:r>
            <a:r>
              <a:rPr lang="en-US" b="1" dirty="0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Method .add() </a:t>
            </a:r>
            <a:r>
              <a:rPr lang="th-TH" b="1" dirty="0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ต้องใช้วิธีอื่นแทน เช่น .</a:t>
            </a:r>
            <a:r>
              <a:rPr lang="en-US" b="1" dirty="0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insert() </a:t>
            </a:r>
            <a:r>
              <a:rPr lang="th-TH" b="1" dirty="0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หรือ </a:t>
            </a:r>
            <a:r>
              <a:rPr lang="en-US" b="1" dirty="0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.push() </a:t>
            </a:r>
            <a:r>
              <a:rPr lang="th-TH" b="1" dirty="0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หรือ </a:t>
            </a:r>
            <a:r>
              <a:rPr lang="en-US" b="1" dirty="0">
                <a:solidFill>
                  <a:srgbClr val="F0F6FC"/>
                </a:solidFill>
                <a:latin typeface="-apple-system"/>
                <a:cs typeface="TH Sarabun New" panose="020B0500040200020003"/>
              </a:rPr>
              <a:t>&lt;&lt;</a:t>
            </a:r>
            <a:endParaRPr lang="en-US" b="1" i="0" dirty="0">
              <a:solidFill>
                <a:srgbClr val="F0F6FC"/>
              </a:solidFill>
              <a:effectLst/>
              <a:latin typeface="-apple-system"/>
              <a:cs typeface="TH Sarabun New" panose="020B0500040200020003"/>
            </a:endParaRPr>
          </a:p>
        </p:txBody>
      </p:sp>
    </p:spTree>
    <p:extLst>
      <p:ext uri="{BB962C8B-B14F-4D97-AF65-F5344CB8AC3E}">
        <p14:creationId xmlns:p14="http://schemas.microsoft.com/office/powerpoint/2010/main" val="324547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>
            <a:extLst>
              <a:ext uri="{FF2B5EF4-FFF2-40B4-BE49-F238E27FC236}">
                <a16:creationId xmlns:a16="http://schemas.microsoft.com/office/drawing/2014/main" id="{F25D298B-6246-46B0-B075-8E713FF76F3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551488" y="271463"/>
            <a:ext cx="6350000" cy="6380162"/>
          </a:xfrm>
        </p:spPr>
        <p:txBody>
          <a:bodyPr/>
          <a:lstStyle/>
          <a:p>
            <a:pPr marL="0" indent="0">
              <a:buNone/>
            </a:pPr>
            <a:r>
              <a:rPr lang="th-TH" altLang="th-TH" dirty="0"/>
              <a:t>ในภาษา </a:t>
            </a:r>
            <a:r>
              <a:rPr lang="en-US" altLang="th-TH" dirty="0"/>
              <a:t>C </a:t>
            </a:r>
            <a:r>
              <a:rPr lang="th-TH" altLang="th-TH" dirty="0"/>
              <a:t>ปกตินั้นไม่มี </a:t>
            </a:r>
            <a:r>
              <a:rPr lang="en-US" altLang="th-TH" dirty="0"/>
              <a:t>method .insert() </a:t>
            </a:r>
            <a:r>
              <a:rPr lang="th-TH" altLang="th-TH" dirty="0"/>
              <a:t>ที่ใช้กับ </a:t>
            </a:r>
            <a:r>
              <a:rPr lang="en-US" altLang="th-TH" dirty="0"/>
              <a:t>array </a:t>
            </a:r>
            <a:r>
              <a:rPr lang="th-TH" altLang="th-TH" dirty="0"/>
              <a:t>เราจึงต้อง </a:t>
            </a:r>
            <a:r>
              <a:rPr lang="en-US" altLang="th-TH" dirty="0"/>
              <a:t>shift </a:t>
            </a:r>
            <a:r>
              <a:rPr lang="th-TH" altLang="th-TH" dirty="0"/>
              <a:t>ค่าออกไปทางขวาแล้วใส่ค่าเพิ่มลงไป</a:t>
            </a:r>
          </a:p>
        </p:txBody>
      </p:sp>
      <p:sp>
        <p:nvSpPr>
          <p:cNvPr id="10243" name="Title 3">
            <a:extLst>
              <a:ext uri="{FF2B5EF4-FFF2-40B4-BE49-F238E27FC236}">
                <a16:creationId xmlns:a16="http://schemas.microsoft.com/office/drawing/2014/main" id="{C6E584C2-E7D4-4DF8-B6F8-01387B2F0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" y="685800"/>
            <a:ext cx="4529138" cy="5491163"/>
          </a:xfrm>
        </p:spPr>
        <p:txBody>
          <a:bodyPr/>
          <a:lstStyle/>
          <a:p>
            <a:pPr algn="l"/>
            <a:r>
              <a:rPr lang="th-TH" altLang="th-TH" dirty="0"/>
              <a:t>เปรียบเทียบกับภาษา </a:t>
            </a:r>
            <a:r>
              <a:rPr lang="en-US" altLang="th-TH" dirty="0"/>
              <a:t>C</a:t>
            </a:r>
            <a:endParaRPr lang="th-TH" altLang="th-T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9EDD4D46-ED97-40B7-9621-B45F9B398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/>
          </a:bodyPr>
          <a:lstStyle/>
          <a:p>
            <a:r>
              <a:rPr lang="th-TH" altLang="th-TH" dirty="0"/>
              <a:t>ตัวอย่างโค้ดที่ใช้ในภาษา </a:t>
            </a:r>
            <a:r>
              <a:rPr lang="en-US" altLang="th-TH" dirty="0"/>
              <a:t>C</a:t>
            </a:r>
            <a:endParaRPr lang="th-TH" altLang="th-TH" dirty="0"/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26950412-F725-4EF7-B910-ACEEBC3BA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3708400" cy="4979988"/>
          </a:xfrm>
        </p:spPr>
        <p:txBody>
          <a:bodyPr/>
          <a:lstStyle/>
          <a:p>
            <a:pPr marL="0" indent="0">
              <a:buNone/>
            </a:pPr>
            <a:endParaRPr lang="en-US" altLang="th-TH" sz="1600" b="1" dirty="0"/>
          </a:p>
          <a:p>
            <a:pPr marL="0" indent="0">
              <a:buNone/>
            </a:pPr>
            <a:r>
              <a:rPr lang="en-US" altLang="th-TH" sz="1800" b="1" dirty="0"/>
              <a:t>#include &lt;</a:t>
            </a:r>
            <a:r>
              <a:rPr lang="en-US" altLang="th-TH" sz="1800" b="1" dirty="0" err="1"/>
              <a:t>stdio.h</a:t>
            </a:r>
            <a:r>
              <a:rPr lang="en-US" altLang="th-TH" sz="1800" b="1" dirty="0"/>
              <a:t>&gt;</a:t>
            </a:r>
          </a:p>
          <a:p>
            <a:pPr marL="0" indent="0">
              <a:buNone/>
            </a:pPr>
            <a:r>
              <a:rPr lang="en-US" altLang="th-TH" sz="1800" b="1" dirty="0"/>
              <a:t>void insert(int </a:t>
            </a:r>
            <a:r>
              <a:rPr lang="en-US" altLang="th-TH" sz="1800" b="1" dirty="0" err="1"/>
              <a:t>arr</a:t>
            </a:r>
            <a:r>
              <a:rPr lang="en-US" altLang="th-TH" sz="1800" b="1" dirty="0"/>
              <a:t>[], int *n, int pos, int </a:t>
            </a:r>
            <a:r>
              <a:rPr lang="en-US" altLang="th-TH" sz="1800" b="1" dirty="0" err="1"/>
              <a:t>val</a:t>
            </a:r>
            <a:r>
              <a:rPr lang="en-US" altLang="th-TH" sz="1800" b="1" dirty="0"/>
              <a:t>) {</a:t>
            </a:r>
          </a:p>
          <a:p>
            <a:pPr marL="0" indent="0">
              <a:buNone/>
            </a:pPr>
            <a:r>
              <a:rPr lang="en-US" altLang="th-TH" sz="1800" b="1" dirty="0"/>
              <a:t>for (int </a:t>
            </a:r>
            <a:r>
              <a:rPr lang="en-US" altLang="th-TH" sz="1800" b="1" dirty="0" err="1"/>
              <a:t>i</a:t>
            </a:r>
            <a:r>
              <a:rPr lang="en-US" altLang="th-TH" sz="1800" b="1" dirty="0"/>
              <a:t> = *n; </a:t>
            </a:r>
            <a:r>
              <a:rPr lang="en-US" altLang="th-TH" sz="1800" b="1" dirty="0" err="1"/>
              <a:t>i</a:t>
            </a:r>
            <a:r>
              <a:rPr lang="en-US" altLang="th-TH" sz="1800" b="1" dirty="0"/>
              <a:t> &gt; pos; </a:t>
            </a:r>
            <a:r>
              <a:rPr lang="en-US" altLang="th-TH" sz="1800" b="1" dirty="0" err="1"/>
              <a:t>i</a:t>
            </a:r>
            <a:r>
              <a:rPr lang="en-US" altLang="th-TH" sz="1800" b="1" dirty="0"/>
              <a:t>--)</a:t>
            </a:r>
          </a:p>
          <a:p>
            <a:pPr marL="0" indent="0">
              <a:buNone/>
            </a:pPr>
            <a:r>
              <a:rPr lang="en-US" altLang="th-TH" sz="1800" b="1" dirty="0"/>
              <a:t>      </a:t>
            </a:r>
            <a:r>
              <a:rPr lang="en-US" altLang="th-TH" sz="1800" b="1" dirty="0" err="1"/>
              <a:t>arr</a:t>
            </a:r>
            <a:r>
              <a:rPr lang="en-US" altLang="th-TH" sz="1800" b="1" dirty="0"/>
              <a:t>[</a:t>
            </a:r>
            <a:r>
              <a:rPr lang="en-US" altLang="th-TH" sz="1800" b="1" dirty="0" err="1"/>
              <a:t>i</a:t>
            </a:r>
            <a:r>
              <a:rPr lang="en-US" altLang="th-TH" sz="1800" b="1" dirty="0"/>
              <a:t>] = </a:t>
            </a:r>
            <a:r>
              <a:rPr lang="en-US" altLang="th-TH" sz="1800" b="1" dirty="0" err="1"/>
              <a:t>arr</a:t>
            </a:r>
            <a:r>
              <a:rPr lang="en-US" altLang="th-TH" sz="1800" b="1" dirty="0"/>
              <a:t>[</a:t>
            </a:r>
            <a:r>
              <a:rPr lang="en-US" altLang="th-TH" sz="1800" b="1" dirty="0" err="1"/>
              <a:t>i</a:t>
            </a:r>
            <a:r>
              <a:rPr lang="en-US" altLang="th-TH" sz="1800" b="1" dirty="0"/>
              <a:t> - 1];</a:t>
            </a:r>
          </a:p>
          <a:p>
            <a:pPr marL="0" indent="0">
              <a:buNone/>
            </a:pPr>
            <a:r>
              <a:rPr lang="en-US" altLang="th-TH" sz="1800" b="1" dirty="0" err="1"/>
              <a:t>arr</a:t>
            </a:r>
            <a:r>
              <a:rPr lang="en-US" altLang="th-TH" sz="1800" b="1" dirty="0"/>
              <a:t>[pos] = </a:t>
            </a:r>
            <a:r>
              <a:rPr lang="en-US" altLang="th-TH" sz="1800" b="1" dirty="0" err="1"/>
              <a:t>val</a:t>
            </a:r>
            <a:r>
              <a:rPr lang="en-US" altLang="th-TH" sz="1800" b="1" dirty="0"/>
              <a:t>;</a:t>
            </a:r>
          </a:p>
          <a:p>
            <a:pPr marL="0" indent="0">
              <a:buNone/>
            </a:pPr>
            <a:r>
              <a:rPr lang="en-US" altLang="th-TH" sz="1800" b="1" dirty="0"/>
              <a:t> (*n)++;</a:t>
            </a:r>
          </a:p>
          <a:p>
            <a:pPr marL="0" indent="0">
              <a:buNone/>
            </a:pPr>
            <a:r>
              <a:rPr lang="en-US" altLang="th-TH" sz="1800" b="1" dirty="0"/>
              <a:t>}</a:t>
            </a:r>
          </a:p>
          <a:p>
            <a:pPr marL="0" indent="0">
              <a:buNone/>
            </a:pPr>
            <a:endParaRPr lang="th-TH" altLang="th-TH" sz="1600" b="1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8EAFF8C-517A-4AB3-9999-1CADD8BB2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00" y="1196975"/>
            <a:ext cx="3708400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th-TH" sz="1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h-TH" sz="1800" b="1" dirty="0"/>
              <a:t>int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h-TH" sz="1800" b="1" dirty="0"/>
              <a:t>  int </a:t>
            </a:r>
            <a:r>
              <a:rPr lang="en-US" altLang="th-TH" sz="1800" b="1" dirty="0" err="1"/>
              <a:t>arr</a:t>
            </a:r>
            <a:r>
              <a:rPr lang="en-US" altLang="th-TH" sz="1800" b="1" dirty="0"/>
              <a:t>[7] = {10, 20, 30, 40, 50};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h-TH" sz="1800" b="1" dirty="0"/>
              <a:t>  int n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h-TH" sz="1800" b="1" dirty="0"/>
              <a:t>  int pos = 3;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h-TH" sz="1800" b="1" dirty="0"/>
              <a:t>  int </a:t>
            </a:r>
            <a:r>
              <a:rPr lang="en-US" altLang="th-TH" sz="1800" b="1" dirty="0" err="1"/>
              <a:t>val</a:t>
            </a:r>
            <a:r>
              <a:rPr lang="en-US" altLang="th-TH" sz="1800" b="1" dirty="0"/>
              <a:t> = 25;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h-TH" sz="1800" b="1" dirty="0"/>
              <a:t>insert(</a:t>
            </a:r>
            <a:r>
              <a:rPr lang="en-US" altLang="th-TH" sz="1800" b="1" dirty="0" err="1"/>
              <a:t>arr</a:t>
            </a:r>
            <a:r>
              <a:rPr lang="en-US" altLang="th-TH" sz="1800" b="1" dirty="0"/>
              <a:t>, &amp;n, pos, </a:t>
            </a:r>
            <a:r>
              <a:rPr lang="en-US" altLang="th-TH" sz="1800" b="1" dirty="0" err="1"/>
              <a:t>val</a:t>
            </a:r>
            <a:r>
              <a:rPr lang="en-US" altLang="th-TH" sz="1800" b="1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h-TH" sz="1800" b="1" dirty="0"/>
              <a:t>  for (int </a:t>
            </a:r>
            <a:r>
              <a:rPr lang="en-US" altLang="th-TH" sz="1800" b="1" dirty="0" err="1"/>
              <a:t>i</a:t>
            </a:r>
            <a:r>
              <a:rPr lang="en-US" altLang="th-TH" sz="1800" b="1" dirty="0"/>
              <a:t> = 0; </a:t>
            </a:r>
            <a:r>
              <a:rPr lang="en-US" altLang="th-TH" sz="1800" b="1" dirty="0" err="1"/>
              <a:t>i</a:t>
            </a:r>
            <a:r>
              <a:rPr lang="en-US" altLang="th-TH" sz="1800" b="1" dirty="0"/>
              <a:t> &lt; n; </a:t>
            </a:r>
            <a:r>
              <a:rPr lang="en-US" altLang="th-TH" sz="1800" b="1" dirty="0" err="1"/>
              <a:t>i</a:t>
            </a:r>
            <a:r>
              <a:rPr lang="en-US" altLang="th-TH" sz="1800" b="1" dirty="0"/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h-TH" sz="1800" b="1" dirty="0"/>
              <a:t>      </a:t>
            </a:r>
            <a:r>
              <a:rPr lang="en-US" altLang="th-TH" sz="1800" b="1" dirty="0" err="1"/>
              <a:t>printf</a:t>
            </a:r>
            <a:r>
              <a:rPr lang="en-US" altLang="th-TH" sz="1800" b="1" dirty="0"/>
              <a:t>("%d ", </a:t>
            </a:r>
            <a:r>
              <a:rPr lang="en-US" altLang="th-TH" sz="1800" b="1" dirty="0" err="1"/>
              <a:t>arr</a:t>
            </a:r>
            <a:r>
              <a:rPr lang="en-US" altLang="th-TH" sz="1800" b="1" dirty="0"/>
              <a:t>[</a:t>
            </a:r>
            <a:r>
              <a:rPr lang="en-US" altLang="th-TH" sz="1800" b="1" dirty="0" err="1"/>
              <a:t>i</a:t>
            </a:r>
            <a:r>
              <a:rPr lang="en-US" altLang="th-TH" sz="1800" b="1" dirty="0"/>
              <a:t>]);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h-TH" sz="1800" b="1" dirty="0"/>
              <a:t>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h-TH" sz="1800" b="1" dirty="0"/>
              <a:t>}</a:t>
            </a:r>
            <a:endParaRPr lang="th-TH" altLang="th-TH" sz="1600" b="1" dirty="0"/>
          </a:p>
        </p:txBody>
      </p:sp>
    </p:spTree>
    <p:extLst>
      <p:ext uri="{BB962C8B-B14F-4D97-AF65-F5344CB8AC3E}">
        <p14:creationId xmlns:p14="http://schemas.microsoft.com/office/powerpoint/2010/main" val="417846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C5E388F-209B-4906-AC40-7C0EA2CBE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933700"/>
            <a:ext cx="9939338" cy="990600"/>
          </a:xfrm>
        </p:spPr>
        <p:txBody>
          <a:bodyPr/>
          <a:lstStyle/>
          <a:p>
            <a:pPr algn="ctr"/>
            <a:r>
              <a:rPr lang="th-TH" altLang="th-TH" dirty="0"/>
              <a:t>ผลลัพธ์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A0B7-92A1-4879-B11F-FF13E2F3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079875"/>
            <a:ext cx="9329738" cy="1470025"/>
          </a:xfrm>
        </p:spPr>
        <p:txBody>
          <a:bodyPr rtlCol="0">
            <a:normAutofit/>
          </a:bodyPr>
          <a:lstStyle/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th-TH" dirty="0"/>
              <a:t>10 20 30 25 40 50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9EDD4D46-ED97-40B7-9621-B45F9B398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/>
          </a:bodyPr>
          <a:lstStyle/>
          <a:p>
            <a:r>
              <a:rPr lang="th-TH" altLang="th-TH" dirty="0"/>
              <a:t>การสร้าง </a:t>
            </a:r>
            <a:r>
              <a:rPr lang="en-US" altLang="th-TH" dirty="0"/>
              <a:t>method insert </a:t>
            </a:r>
            <a:r>
              <a:rPr lang="th-TH" altLang="th-TH" dirty="0"/>
              <a:t>ในภาษา </a:t>
            </a:r>
            <a:r>
              <a:rPr lang="en-US" altLang="th-TH" dirty="0"/>
              <a:t>Java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26950412-F725-4EF7-B910-ACEEBC3BA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3708400" cy="4979988"/>
          </a:xfrm>
        </p:spPr>
        <p:txBody>
          <a:bodyPr/>
          <a:lstStyle/>
          <a:p>
            <a:pPr marL="0" indent="0">
              <a:buNone/>
            </a:pPr>
            <a:r>
              <a:rPr lang="en-US" altLang="th-TH" sz="1600" b="1" dirty="0"/>
              <a:t>import java.io.*;</a:t>
            </a:r>
          </a:p>
          <a:p>
            <a:pPr marL="0" indent="0">
              <a:buNone/>
            </a:pPr>
            <a:r>
              <a:rPr lang="en-US" altLang="th-TH" sz="1600" b="1" dirty="0"/>
              <a:t>import </a:t>
            </a:r>
            <a:r>
              <a:rPr lang="en-US" altLang="th-TH" sz="1600" b="1" dirty="0" err="1"/>
              <a:t>java.lang</a:t>
            </a:r>
            <a:r>
              <a:rPr lang="en-US" altLang="th-TH" sz="1600" b="1" dirty="0"/>
              <a:t>.*;</a:t>
            </a:r>
          </a:p>
          <a:p>
            <a:pPr marL="0" indent="0">
              <a:buNone/>
            </a:pPr>
            <a:r>
              <a:rPr lang="en-US" altLang="th-TH" sz="1600" b="1" dirty="0"/>
              <a:t>import </a:t>
            </a:r>
            <a:r>
              <a:rPr lang="en-US" altLang="th-TH" sz="1600" b="1" dirty="0" err="1"/>
              <a:t>java.util</a:t>
            </a:r>
            <a:r>
              <a:rPr lang="en-US" altLang="th-TH" sz="1600" b="1" dirty="0"/>
              <a:t>.*;</a:t>
            </a:r>
          </a:p>
          <a:p>
            <a:pPr marL="0" indent="0">
              <a:buNone/>
            </a:pPr>
            <a:r>
              <a:rPr lang="en-US" altLang="th-TH" sz="1600" b="1" dirty="0"/>
              <a:t>class GFG {</a:t>
            </a:r>
          </a:p>
          <a:p>
            <a:pPr marL="0" indent="0">
              <a:buNone/>
            </a:pPr>
            <a:r>
              <a:rPr lang="en-US" altLang="th-TH" sz="1600" b="1" dirty="0"/>
              <a:t>    // Function to insert x in </a:t>
            </a:r>
            <a:r>
              <a:rPr lang="en-US" altLang="th-TH" sz="1600" b="1" dirty="0" err="1"/>
              <a:t>arr</a:t>
            </a:r>
            <a:r>
              <a:rPr lang="en-US" altLang="th-TH" sz="1600" b="1" dirty="0"/>
              <a:t> at position pos</a:t>
            </a:r>
          </a:p>
          <a:p>
            <a:pPr marL="0" indent="0">
              <a:buNone/>
            </a:pPr>
            <a:r>
              <a:rPr lang="en-US" altLang="th-TH" sz="1600" b="1" dirty="0"/>
              <a:t>    public static int[] </a:t>
            </a:r>
            <a:r>
              <a:rPr lang="en-US" altLang="th-TH" sz="1600" b="1" dirty="0" err="1"/>
              <a:t>insertX</a:t>
            </a:r>
            <a:r>
              <a:rPr lang="en-US" altLang="th-TH" sz="1600" b="1" dirty="0"/>
              <a:t>(int n, int </a:t>
            </a:r>
            <a:r>
              <a:rPr lang="en-US" altLang="th-TH" sz="1600" b="1" dirty="0" err="1"/>
              <a:t>arr</a:t>
            </a:r>
            <a:r>
              <a:rPr lang="en-US" altLang="th-TH" sz="1600" b="1" dirty="0"/>
              <a:t>[],</a:t>
            </a:r>
          </a:p>
          <a:p>
            <a:pPr marL="0" indent="0">
              <a:buNone/>
            </a:pPr>
            <a:r>
              <a:rPr lang="en-US" altLang="th-TH" sz="1600" b="1" dirty="0"/>
              <a:t>                                int x, int pos)</a:t>
            </a:r>
          </a:p>
          <a:p>
            <a:pPr marL="0" indent="0">
              <a:buNone/>
            </a:pPr>
            <a:r>
              <a:rPr lang="en-US" altLang="th-TH" sz="1600" b="1" dirty="0"/>
              <a:t>    {</a:t>
            </a:r>
          </a:p>
          <a:p>
            <a:pPr marL="0" indent="0">
              <a:buNone/>
            </a:pPr>
            <a:r>
              <a:rPr lang="en-US" altLang="th-TH" sz="1600" b="1" dirty="0"/>
              <a:t>        int 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;</a:t>
            </a:r>
          </a:p>
          <a:p>
            <a:pPr marL="0" indent="0">
              <a:buNone/>
            </a:pPr>
            <a:r>
              <a:rPr lang="en-US" altLang="th-TH" sz="1600" b="1" dirty="0"/>
              <a:t>        // create a new array of size n+1</a:t>
            </a:r>
          </a:p>
          <a:p>
            <a:pPr marL="0" indent="0">
              <a:buNone/>
            </a:pPr>
            <a:r>
              <a:rPr lang="en-US" altLang="th-TH" sz="1600" b="1" dirty="0"/>
              <a:t>        int </a:t>
            </a:r>
            <a:r>
              <a:rPr lang="en-US" altLang="th-TH" sz="1600" b="1" dirty="0" err="1"/>
              <a:t>newarr</a:t>
            </a:r>
            <a:r>
              <a:rPr lang="en-US" altLang="th-TH" sz="1600" b="1" dirty="0"/>
              <a:t>[] = new int[n + 1];</a:t>
            </a:r>
          </a:p>
          <a:p>
            <a:pPr marL="0" indent="0">
              <a:buNone/>
            </a:pPr>
            <a:endParaRPr lang="en-US" altLang="th-TH" sz="1600" b="1" dirty="0"/>
          </a:p>
          <a:p>
            <a:pPr marL="0" indent="0">
              <a:buNone/>
            </a:pPr>
            <a:r>
              <a:rPr lang="en-US" altLang="th-TH" sz="1600" b="1" dirty="0"/>
              <a:t>        </a:t>
            </a:r>
          </a:p>
          <a:p>
            <a:pPr marL="0" indent="0">
              <a:buNone/>
            </a:pPr>
            <a:endParaRPr lang="th-TH" altLang="th-TH" sz="1600" b="1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8EAFF8C-517A-4AB3-9999-1CADD8BB2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00" y="1196975"/>
            <a:ext cx="3708400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th-TH" sz="1600" b="1" dirty="0"/>
              <a:t>// insert the elements from</a:t>
            </a:r>
          </a:p>
          <a:p>
            <a:pPr marL="0" indent="0">
              <a:buNone/>
            </a:pPr>
            <a:r>
              <a:rPr lang="en-US" altLang="th-TH" sz="1600" b="1" dirty="0"/>
              <a:t>        // the old array into the new array</a:t>
            </a:r>
          </a:p>
          <a:p>
            <a:pPr marL="0" indent="0">
              <a:buNone/>
            </a:pPr>
            <a:r>
              <a:rPr lang="en-US" altLang="th-TH" sz="1600" b="1" dirty="0"/>
              <a:t>        // insert all elements till pos</a:t>
            </a:r>
          </a:p>
          <a:p>
            <a:pPr marL="0" indent="0">
              <a:buNone/>
            </a:pPr>
            <a:r>
              <a:rPr lang="en-US" altLang="th-TH" sz="1600" b="1" dirty="0"/>
              <a:t>        // then insert x at pos</a:t>
            </a:r>
          </a:p>
          <a:p>
            <a:pPr marL="0" indent="0">
              <a:buNone/>
            </a:pPr>
            <a:r>
              <a:rPr lang="en-US" altLang="th-TH" sz="1600" b="1" dirty="0"/>
              <a:t>        // then insert rest of the elements</a:t>
            </a:r>
          </a:p>
          <a:p>
            <a:pPr marL="0" indent="0">
              <a:buNone/>
            </a:pPr>
            <a:r>
              <a:rPr lang="en-US" altLang="th-TH" sz="1600" b="1" dirty="0"/>
              <a:t>        for (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 = 0; 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 &lt; n + 1; 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++) {</a:t>
            </a:r>
          </a:p>
          <a:p>
            <a:pPr marL="0" indent="0">
              <a:buNone/>
            </a:pPr>
            <a:r>
              <a:rPr lang="en-US" altLang="th-TH" sz="1600" b="1" dirty="0"/>
              <a:t>            if (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 &lt; pos - 1)</a:t>
            </a:r>
          </a:p>
          <a:p>
            <a:pPr marL="0" indent="0">
              <a:buNone/>
            </a:pPr>
            <a:r>
              <a:rPr lang="en-US" altLang="th-TH" sz="1600" b="1" dirty="0"/>
              <a:t>                </a:t>
            </a:r>
            <a:r>
              <a:rPr lang="en-US" altLang="th-TH" sz="1600" b="1" dirty="0" err="1"/>
              <a:t>newarr</a:t>
            </a:r>
            <a:r>
              <a:rPr lang="en-US" altLang="th-TH" sz="1600" b="1" dirty="0"/>
              <a:t>[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] = </a:t>
            </a:r>
            <a:r>
              <a:rPr lang="en-US" altLang="th-TH" sz="1600" b="1" dirty="0" err="1"/>
              <a:t>arr</a:t>
            </a:r>
            <a:r>
              <a:rPr lang="en-US" altLang="th-TH" sz="1600" b="1" dirty="0"/>
              <a:t>[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];</a:t>
            </a:r>
          </a:p>
          <a:p>
            <a:pPr marL="0" indent="0">
              <a:buNone/>
            </a:pPr>
            <a:r>
              <a:rPr lang="en-US" altLang="th-TH" sz="1600" b="1" dirty="0"/>
              <a:t>            else if (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 == pos - 1)</a:t>
            </a:r>
          </a:p>
          <a:p>
            <a:pPr marL="0" indent="0">
              <a:buNone/>
            </a:pPr>
            <a:r>
              <a:rPr lang="en-US" altLang="th-TH" sz="1600" b="1" dirty="0"/>
              <a:t>                </a:t>
            </a:r>
            <a:r>
              <a:rPr lang="en-US" altLang="th-TH" sz="1600" b="1" dirty="0" err="1"/>
              <a:t>newarr</a:t>
            </a:r>
            <a:r>
              <a:rPr lang="en-US" altLang="th-TH" sz="1600" b="1" dirty="0"/>
              <a:t>[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] = x;</a:t>
            </a:r>
          </a:p>
          <a:p>
            <a:pPr marL="0" indent="0">
              <a:buNone/>
            </a:pPr>
            <a:r>
              <a:rPr lang="en-US" altLang="th-TH" sz="1600" b="1" dirty="0"/>
              <a:t>            else</a:t>
            </a:r>
          </a:p>
          <a:p>
            <a:pPr marL="0" indent="0">
              <a:buNone/>
            </a:pPr>
            <a:r>
              <a:rPr lang="en-US" altLang="th-TH" sz="1600" b="1" dirty="0"/>
              <a:t>                </a:t>
            </a:r>
            <a:r>
              <a:rPr lang="en-US" altLang="th-TH" sz="1600" b="1" dirty="0" err="1"/>
              <a:t>newarr</a:t>
            </a:r>
            <a:r>
              <a:rPr lang="en-US" altLang="th-TH" sz="1600" b="1" dirty="0"/>
              <a:t>[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] = </a:t>
            </a:r>
            <a:r>
              <a:rPr lang="en-US" altLang="th-TH" sz="1600" b="1" dirty="0" err="1"/>
              <a:t>arr</a:t>
            </a:r>
            <a:r>
              <a:rPr lang="en-US" altLang="th-TH" sz="1600" b="1" dirty="0"/>
              <a:t>[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 - 1];</a:t>
            </a:r>
          </a:p>
          <a:p>
            <a:pPr marL="0" indent="0">
              <a:buNone/>
            </a:pPr>
            <a:r>
              <a:rPr lang="en-US" altLang="th-TH" sz="1600" b="1" dirty="0"/>
              <a:t>        }</a:t>
            </a:r>
          </a:p>
          <a:p>
            <a:pPr marL="0" indent="0">
              <a:buNone/>
            </a:pPr>
            <a:r>
              <a:rPr lang="en-US" altLang="th-TH" sz="1600" b="1" dirty="0"/>
              <a:t>        return </a:t>
            </a:r>
            <a:r>
              <a:rPr lang="en-US" altLang="th-TH" sz="1600" b="1" dirty="0" err="1"/>
              <a:t>newarr</a:t>
            </a:r>
            <a:r>
              <a:rPr lang="en-US" altLang="th-TH" sz="1600" b="1" dirty="0"/>
              <a:t>;</a:t>
            </a:r>
          </a:p>
          <a:p>
            <a:pPr marL="0" indent="0">
              <a:buNone/>
            </a:pPr>
            <a:r>
              <a:rPr lang="en-US" altLang="th-TH" sz="1600" b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9379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9EDD4D46-ED97-40B7-9621-B45F9B398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/>
          </a:bodyPr>
          <a:lstStyle/>
          <a:p>
            <a:r>
              <a:rPr lang="th-TH" altLang="th-TH" dirty="0"/>
              <a:t>การสร้าง </a:t>
            </a:r>
            <a:r>
              <a:rPr lang="en-US" altLang="th-TH" dirty="0"/>
              <a:t>method insert </a:t>
            </a:r>
            <a:r>
              <a:rPr lang="th-TH" altLang="th-TH" dirty="0"/>
              <a:t>ในภาษา </a:t>
            </a:r>
            <a:r>
              <a:rPr lang="en-US" altLang="th-TH" dirty="0"/>
              <a:t>Java (</a:t>
            </a:r>
            <a:r>
              <a:rPr lang="th-TH" altLang="th-TH" dirty="0"/>
              <a:t>ต่อ</a:t>
            </a:r>
            <a:r>
              <a:rPr lang="en-US" altLang="th-TH" dirty="0"/>
              <a:t>)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26950412-F725-4EF7-B910-ACEEBC3BA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3708400" cy="4979988"/>
          </a:xfrm>
        </p:spPr>
        <p:txBody>
          <a:bodyPr/>
          <a:lstStyle/>
          <a:p>
            <a:pPr marL="0" indent="0">
              <a:buNone/>
            </a:pPr>
            <a:r>
              <a:rPr lang="en-US" altLang="th-TH" sz="1600" b="1" dirty="0"/>
              <a:t>public static void main(String[] </a:t>
            </a:r>
            <a:r>
              <a:rPr lang="en-US" altLang="th-TH" sz="1600" b="1" dirty="0" err="1"/>
              <a:t>args</a:t>
            </a:r>
            <a:r>
              <a:rPr lang="en-US" altLang="th-TH" sz="1600" b="1" dirty="0"/>
              <a:t>)</a:t>
            </a:r>
          </a:p>
          <a:p>
            <a:pPr marL="0" indent="0">
              <a:buNone/>
            </a:pPr>
            <a:r>
              <a:rPr lang="en-US" altLang="th-TH" sz="1600" b="1" dirty="0"/>
              <a:t>    {</a:t>
            </a:r>
          </a:p>
          <a:p>
            <a:pPr marL="0" indent="0">
              <a:buNone/>
            </a:pPr>
            <a:r>
              <a:rPr lang="en-US" altLang="th-TH" sz="1600" b="1" dirty="0"/>
              <a:t>        int n = 10;</a:t>
            </a:r>
          </a:p>
          <a:p>
            <a:pPr marL="0" indent="0">
              <a:buNone/>
            </a:pPr>
            <a:r>
              <a:rPr lang="en-US" altLang="th-TH" sz="1600" b="1" dirty="0"/>
              <a:t>        int </a:t>
            </a:r>
            <a:r>
              <a:rPr lang="en-US" altLang="th-TH" sz="1600" b="1" dirty="0" err="1"/>
              <a:t>i</a:t>
            </a:r>
            <a:r>
              <a:rPr lang="en-US" altLang="th-TH" sz="1600" b="1" dirty="0"/>
              <a:t>;</a:t>
            </a:r>
          </a:p>
          <a:p>
            <a:pPr marL="0" indent="0">
              <a:buNone/>
            </a:pPr>
            <a:r>
              <a:rPr lang="en-US" altLang="th-TH" sz="1600" b="1" dirty="0"/>
              <a:t>        // initial array of size 10</a:t>
            </a:r>
          </a:p>
          <a:p>
            <a:pPr marL="0" indent="0">
              <a:buNone/>
            </a:pPr>
            <a:r>
              <a:rPr lang="en-US" altLang="th-TH" sz="1600" b="1" dirty="0"/>
              <a:t>        int </a:t>
            </a:r>
            <a:r>
              <a:rPr lang="en-US" altLang="th-TH" sz="1600" b="1" dirty="0" err="1"/>
              <a:t>arr</a:t>
            </a:r>
            <a:r>
              <a:rPr lang="en-US" altLang="th-TH" sz="1600" b="1" dirty="0"/>
              <a:t>[]</a:t>
            </a:r>
          </a:p>
          <a:p>
            <a:pPr marL="0" indent="0">
              <a:buNone/>
            </a:pPr>
            <a:r>
              <a:rPr lang="en-US" altLang="th-TH" sz="1600" b="1" dirty="0"/>
              <a:t>            = { 1, 2, 3, 4, 5, 6, 7, 8, 9, 10 };</a:t>
            </a:r>
          </a:p>
          <a:p>
            <a:pPr marL="0" indent="0">
              <a:buNone/>
            </a:pPr>
            <a:r>
              <a:rPr lang="en-US" altLang="th-TH" sz="1600" b="1" dirty="0"/>
              <a:t>        // print the original array</a:t>
            </a:r>
          </a:p>
          <a:p>
            <a:pPr marL="0" indent="0">
              <a:buNone/>
            </a:pPr>
            <a:r>
              <a:rPr lang="en-US" altLang="th-TH" sz="1600" b="1" dirty="0"/>
              <a:t>        </a:t>
            </a:r>
            <a:r>
              <a:rPr lang="en-US" altLang="th-TH" sz="1600" b="1" dirty="0" err="1"/>
              <a:t>System.out.println</a:t>
            </a:r>
            <a:r>
              <a:rPr lang="en-US" altLang="th-TH" sz="1600" b="1" dirty="0"/>
              <a:t>("Initial Array:\n"</a:t>
            </a:r>
          </a:p>
          <a:p>
            <a:pPr marL="0" indent="0">
              <a:buNone/>
            </a:pPr>
            <a:r>
              <a:rPr lang="en-US" altLang="th-TH" sz="1600" b="1" dirty="0"/>
              <a:t>                           + </a:t>
            </a:r>
            <a:r>
              <a:rPr lang="en-US" altLang="th-TH" sz="1600" b="1" dirty="0" err="1"/>
              <a:t>Arrays.toString</a:t>
            </a:r>
            <a:r>
              <a:rPr lang="en-US" altLang="th-TH" sz="1600" b="1" dirty="0"/>
              <a:t>(</a:t>
            </a:r>
            <a:r>
              <a:rPr lang="en-US" altLang="th-TH" sz="1600" b="1" dirty="0" err="1"/>
              <a:t>arr</a:t>
            </a:r>
            <a:r>
              <a:rPr lang="en-US" altLang="th-TH" sz="1600" b="1" dirty="0"/>
              <a:t>));</a:t>
            </a:r>
          </a:p>
          <a:p>
            <a:pPr marL="0" indent="0">
              <a:buNone/>
            </a:pPr>
            <a:r>
              <a:rPr lang="en-US" altLang="th-TH" sz="1600" b="1" dirty="0"/>
              <a:t>        // element to be inserted</a:t>
            </a:r>
          </a:p>
          <a:p>
            <a:pPr marL="0" indent="0">
              <a:buNone/>
            </a:pPr>
            <a:r>
              <a:rPr lang="en-US" altLang="th-TH" sz="1600" b="1" dirty="0"/>
              <a:t>        int x = 50;</a:t>
            </a:r>
          </a:p>
          <a:p>
            <a:pPr marL="0" indent="0">
              <a:buNone/>
            </a:pPr>
            <a:r>
              <a:rPr lang="en-US" altLang="th-TH" sz="1600" b="1" dirty="0"/>
              <a:t>        // position at which element</a:t>
            </a:r>
          </a:p>
          <a:p>
            <a:pPr marL="0" indent="0">
              <a:buNone/>
            </a:pPr>
            <a:r>
              <a:rPr lang="en-US" altLang="th-TH" sz="1600" b="1" dirty="0"/>
              <a:t>        // is to be inserted</a:t>
            </a:r>
          </a:p>
          <a:p>
            <a:pPr marL="0" indent="0">
              <a:buNone/>
            </a:pPr>
            <a:r>
              <a:rPr lang="en-US" altLang="th-TH" sz="1600" b="1" dirty="0"/>
              <a:t>        int pos = 5;</a:t>
            </a:r>
          </a:p>
          <a:p>
            <a:pPr marL="0" indent="0">
              <a:buNone/>
            </a:pPr>
            <a:r>
              <a:rPr lang="en-US" altLang="th-TH" sz="1600" b="1" dirty="0"/>
              <a:t>        </a:t>
            </a:r>
            <a:endParaRPr lang="th-TH" altLang="th-TH" sz="1600" b="1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8EAFF8C-517A-4AB3-9999-1CADD8BB2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00" y="1196975"/>
            <a:ext cx="3708400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th-TH" sz="1600" b="1" dirty="0" err="1"/>
              <a:t>arr</a:t>
            </a:r>
            <a:r>
              <a:rPr lang="en-US" altLang="th-TH" sz="1600" b="1" dirty="0"/>
              <a:t> = </a:t>
            </a:r>
            <a:r>
              <a:rPr lang="en-US" altLang="th-TH" sz="1600" b="1" dirty="0" err="1"/>
              <a:t>insertX</a:t>
            </a:r>
            <a:r>
              <a:rPr lang="en-US" altLang="th-TH" sz="1600" b="1" dirty="0"/>
              <a:t>(n, </a:t>
            </a:r>
            <a:r>
              <a:rPr lang="en-US" altLang="th-TH" sz="1600" b="1" dirty="0" err="1"/>
              <a:t>arr</a:t>
            </a:r>
            <a:r>
              <a:rPr lang="en-US" altLang="th-TH" sz="1600" b="1" dirty="0"/>
              <a:t>, x, pos);</a:t>
            </a:r>
          </a:p>
          <a:p>
            <a:pPr marL="0" indent="0">
              <a:buNone/>
            </a:pPr>
            <a:endParaRPr lang="en-US" altLang="th-TH" sz="1600" b="1" dirty="0"/>
          </a:p>
          <a:p>
            <a:pPr marL="0" indent="0">
              <a:buNone/>
            </a:pPr>
            <a:r>
              <a:rPr lang="en-US" altLang="th-TH" sz="1600" b="1" dirty="0"/>
              <a:t>        // print the updated array</a:t>
            </a:r>
          </a:p>
          <a:p>
            <a:pPr marL="0" indent="0">
              <a:buNone/>
            </a:pPr>
            <a:r>
              <a:rPr lang="en-US" altLang="th-TH" sz="1600" b="1" dirty="0"/>
              <a:t>        </a:t>
            </a:r>
            <a:r>
              <a:rPr lang="en-US" altLang="th-TH" sz="1600" b="1" dirty="0" err="1"/>
              <a:t>System.out.println</a:t>
            </a:r>
            <a:r>
              <a:rPr lang="en-US" altLang="th-TH" sz="1600" b="1" dirty="0"/>
              <a:t>("\</a:t>
            </a:r>
            <a:r>
              <a:rPr lang="en-US" altLang="th-TH" sz="1600" b="1" dirty="0" err="1"/>
              <a:t>nArray</a:t>
            </a:r>
            <a:r>
              <a:rPr lang="en-US" altLang="th-TH" sz="1600" b="1" dirty="0"/>
              <a:t> with " + x</a:t>
            </a:r>
          </a:p>
          <a:p>
            <a:pPr marL="0" indent="0">
              <a:buNone/>
            </a:pPr>
            <a:r>
              <a:rPr lang="en-US" altLang="th-TH" sz="1600" b="1" dirty="0"/>
              <a:t>                           + " inserted at position "</a:t>
            </a:r>
          </a:p>
          <a:p>
            <a:pPr marL="0" indent="0">
              <a:buNone/>
            </a:pPr>
            <a:r>
              <a:rPr lang="en-US" altLang="th-TH" sz="1600" b="1" dirty="0"/>
              <a:t>                           + pos + ":\n"</a:t>
            </a:r>
          </a:p>
          <a:p>
            <a:pPr marL="0" indent="0">
              <a:buNone/>
            </a:pPr>
            <a:r>
              <a:rPr lang="en-US" altLang="th-TH" sz="1600" b="1" dirty="0"/>
              <a:t>                           + </a:t>
            </a:r>
            <a:r>
              <a:rPr lang="en-US" altLang="th-TH" sz="1600" b="1" dirty="0" err="1"/>
              <a:t>Arrays.toString</a:t>
            </a:r>
            <a:r>
              <a:rPr lang="en-US" altLang="th-TH" sz="1600" b="1" dirty="0"/>
              <a:t>(</a:t>
            </a:r>
            <a:r>
              <a:rPr lang="en-US" altLang="th-TH" sz="1600" b="1" dirty="0" err="1"/>
              <a:t>arr</a:t>
            </a:r>
            <a:r>
              <a:rPr lang="en-US" altLang="th-TH" sz="1600" b="1" dirty="0"/>
              <a:t>));</a:t>
            </a:r>
          </a:p>
          <a:p>
            <a:pPr marL="0" indent="0">
              <a:buNone/>
            </a:pPr>
            <a:r>
              <a:rPr lang="en-US" altLang="th-TH" sz="1600" b="1" dirty="0"/>
              <a:t>    }</a:t>
            </a:r>
          </a:p>
          <a:p>
            <a:pPr marL="0" indent="0">
              <a:buNone/>
            </a:pPr>
            <a:r>
              <a:rPr lang="en-US" altLang="th-TH" sz="1600" b="1" dirty="0"/>
              <a:t>}</a:t>
            </a:r>
            <a:endParaRPr lang="th-TH" altLang="th-TH" sz="1600" b="1" dirty="0"/>
          </a:p>
        </p:txBody>
      </p:sp>
    </p:spTree>
    <p:extLst>
      <p:ext uri="{BB962C8B-B14F-4D97-AF65-F5344CB8AC3E}">
        <p14:creationId xmlns:p14="http://schemas.microsoft.com/office/powerpoint/2010/main" val="271396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C5E388F-209B-4906-AC40-7C0EA2CBE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1603375"/>
            <a:ext cx="9939338" cy="990600"/>
          </a:xfrm>
        </p:spPr>
        <p:txBody>
          <a:bodyPr/>
          <a:lstStyle/>
          <a:p>
            <a:pPr algn="ctr"/>
            <a:r>
              <a:rPr lang="th-TH" altLang="th-TH" dirty="0"/>
              <a:t>ผลลัพธ์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A0B7-92A1-4879-B11F-FF13E2F3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2695575"/>
            <a:ext cx="9329738" cy="277812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/>
              <a:t>Initial Array: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/>
              <a:t>[1, 2, 3, 4, 5, 6, 7, 8, 9, 10]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4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/>
              <a:t>Array with 50 inserted at position 5: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/>
              <a:t>[1, 2, 3, 4, 50, 5, 6, 7, 8, 9, 10]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82960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9EDD4D46-ED97-40B7-9621-B45F9B398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/>
          </a:bodyPr>
          <a:lstStyle/>
          <a:p>
            <a:r>
              <a:rPr lang="en-US" altLang="th-TH" dirty="0"/>
              <a:t>2. array[index] = value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26950412-F725-4EF7-B910-ACEEBC3BA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4979988"/>
          </a:xfrm>
        </p:spPr>
        <p:txBody>
          <a:bodyPr/>
          <a:lstStyle/>
          <a:p>
            <a:pPr marL="0" indent="0">
              <a:buNone/>
            </a:pPr>
            <a:r>
              <a:rPr lang="th-TH" altLang="th-TH" b="1" dirty="0"/>
              <a:t>ตัวอย่างโค้ด</a:t>
            </a:r>
          </a:p>
          <a:p>
            <a:pPr marL="0" indent="0">
              <a:buNone/>
            </a:pPr>
            <a:r>
              <a:rPr lang="en-US" altLang="th-TH" dirty="0"/>
              <a:t>a = [1,2,3,4]</a:t>
            </a:r>
          </a:p>
          <a:p>
            <a:pPr marL="0" indent="0">
              <a:buNone/>
            </a:pPr>
            <a:r>
              <a:rPr lang="en-US" altLang="th-TH" dirty="0"/>
              <a:t>a[3] = 5</a:t>
            </a:r>
          </a:p>
          <a:p>
            <a:pPr marL="0" indent="0">
              <a:buNone/>
            </a:pPr>
            <a:r>
              <a:rPr lang="en-US" altLang="th-TH" dirty="0"/>
              <a:t>puts a</a:t>
            </a:r>
          </a:p>
          <a:p>
            <a:pPr marL="0" indent="0">
              <a:buNone/>
            </a:pPr>
            <a:endParaRPr lang="th-TH" altLang="th-TH" dirty="0"/>
          </a:p>
          <a:p>
            <a:pPr marL="0" indent="0">
              <a:buNone/>
            </a:pPr>
            <a:r>
              <a:rPr lang="en-US" altLang="th-TH" b="1" dirty="0"/>
              <a:t>Output</a:t>
            </a:r>
          </a:p>
          <a:p>
            <a:pPr marL="0" indent="0">
              <a:buNone/>
            </a:pPr>
            <a:r>
              <a:rPr lang="th-TH" altLang="th-TH" dirty="0"/>
              <a:t>[1,2,3,5]</a:t>
            </a:r>
          </a:p>
        </p:txBody>
      </p:sp>
    </p:spTree>
    <p:extLst>
      <p:ext uri="{BB962C8B-B14F-4D97-AF65-F5344CB8AC3E}">
        <p14:creationId xmlns:p14="http://schemas.microsoft.com/office/powerpoint/2010/main" val="95511723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 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c1e0f55-85ca-4294-a2ef-759d57717148" xsi:nil="true"/>
    <lcf76f155ced4ddcb4097134ff3c332f xmlns="637683b6-f92a-41b2-9b42-5524ae25d590">
      <Terms xmlns="http://schemas.microsoft.com/office/infopath/2007/PartnerControls"/>
    </lcf76f155ced4ddcb4097134ff3c332f>
    <ReferenceId xmlns="637683b6-f92a-41b2-9b42-5524ae25d59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5fc7acaa-f919-463b-ae62-f5f9386dcdd5" ContentTypeId="0x0101" PreviousValue="false" LastSyncTimeStamp="2021-07-23T15:19:22.11Z"/>
</file>

<file path=customXml/item4.xml><?xml version="1.0" encoding="utf-8"?>
<LongProperties xmlns="http://schemas.microsoft.com/office/2006/metadata/longProperties"/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FB40FCE9F84A79428AE0679C72A351F9" ma:contentTypeVersion="12" ma:contentTypeDescription="สร้างเอกสารใหม่" ma:contentTypeScope="" ma:versionID="36efeea77be854f2077ec2ff9b152664">
  <xsd:schema xmlns:xsd="http://www.w3.org/2001/XMLSchema" xmlns:xs="http://www.w3.org/2001/XMLSchema" xmlns:p="http://schemas.microsoft.com/office/2006/metadata/properties" xmlns:ns2="637683b6-f92a-41b2-9b42-5524ae25d590" xmlns:ns3="3c1e0f55-85ca-4294-a2ef-759d57717148" targetNamespace="http://schemas.microsoft.com/office/2006/metadata/properties" ma:root="true" ma:fieldsID="c0641c53c781d780635ab49288d3b949" ns2:_="" ns3:_="">
    <xsd:import namespace="637683b6-f92a-41b2-9b42-5524ae25d590"/>
    <xsd:import namespace="3c1e0f55-85ca-4294-a2ef-759d5771714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7683b6-f92a-41b2-9b42-5524ae25d59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แท็กรูป" ma:readOnly="false" ma:fieldId="{5cf76f15-5ced-4ddc-b409-7134ff3c332f}" ma:taxonomyMulti="true" ma:sspId="5fc7acaa-f919-463b-ae62-f5f9386dcd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e0f55-85ca-4294-a2ef-759d57717148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98db178-b680-407a-a6cf-3c210baf0d11}" ma:internalName="TaxCatchAll" ma:showField="CatchAllData" ma:web="3c1e0f55-85ca-4294-a2ef-759d577171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18BB94-9C8A-4237-877E-D4C7BE5E81E6}">
  <ds:schemaRefs>
    <ds:schemaRef ds:uri="http://schemas.microsoft.com/office/2006/metadata/properties"/>
    <ds:schemaRef ds:uri="http://www.w3.org/2000/xmlns/"/>
    <ds:schemaRef ds:uri="3c1e0f55-85ca-4294-a2ef-759d57717148"/>
    <ds:schemaRef ds:uri="http://www.w3.org/2001/XMLSchema-instance"/>
    <ds:schemaRef ds:uri="637683b6-f92a-41b2-9b42-5524ae25d590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1DC93C-DCF1-4CA2-AA5C-D3DEE835F5F3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3AEBC7A1-DB31-418C-994E-6D814574666B}">
  <ds:schemaRefs>
    <ds:schemaRef ds:uri="http://schemas.microsoft.com/office/2006/metadata/longProperties"/>
  </ds:schemaRefs>
</ds:datastoreItem>
</file>

<file path=customXml/itemProps5.xml><?xml version="1.0" encoding="utf-8"?>
<ds:datastoreItem xmlns:ds="http://schemas.openxmlformats.org/officeDocument/2006/customXml" ds:itemID="{5F6E6176-4928-4295-A3F3-50737EB4AD8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37683b6-f92a-41b2-9b42-5524ae25d590"/>
    <ds:schemaRef ds:uri="3c1e0f55-85ca-4294-a2ef-759d5771714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SCSU-Slide-6</Template>
  <TotalTime>89</TotalTime>
  <Words>1538</Words>
  <Application>Microsoft Office PowerPoint</Application>
  <PresentationFormat>แบบจอกว้าง</PresentationFormat>
  <Paragraphs>217</Paragraphs>
  <Slides>24</Slides>
  <Notes>0</Notes>
  <HiddenSlides>0</HiddenSlides>
  <MMClips>0</MMClips>
  <ScaleCrop>false</ScaleCrop>
  <HeadingPairs>
    <vt:vector size="4" baseType="variant"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24</vt:i4>
      </vt:variant>
    </vt:vector>
  </HeadingPairs>
  <TitlesOfParts>
    <vt:vector size="25" baseType="lpstr">
      <vt:lpstr>ธีมของ Office</vt:lpstr>
      <vt:lpstr>Modifying Ruby Array การเปลี่ยนแปลงค่าใน Array ของ Ruby </vt:lpstr>
      <vt:lpstr>1. Method .insert(index,value)</vt:lpstr>
      <vt:lpstr>เปรียบเทียบกับภาษา C</vt:lpstr>
      <vt:lpstr>ตัวอย่างโค้ดที่ใช้ในภาษา C</vt:lpstr>
      <vt:lpstr>ผลลัพธ์</vt:lpstr>
      <vt:lpstr>การสร้าง method insert ในภาษา Java</vt:lpstr>
      <vt:lpstr>การสร้าง method insert ในภาษา Java (ต่อ)</vt:lpstr>
      <vt:lpstr>ผลลัพธ์</vt:lpstr>
      <vt:lpstr>2. array[index] = value</vt:lpstr>
      <vt:lpstr>ตัวอย่างโค้ดที่ใช้ในภาษา C</vt:lpstr>
      <vt:lpstr>ผลลัพธ์</vt:lpstr>
      <vt:lpstr>ตัวอย่างโค้ดที่ใช้ในภาษา Java</vt:lpstr>
      <vt:lpstr>ผลลัพธ์</vt:lpstr>
      <vt:lpstr>3. [..] range</vt:lpstr>
      <vt:lpstr>เปรียบเทียบกับภาษา C</vt:lpstr>
      <vt:lpstr>ตัวอย่างโค้ดที่ใช้ในภาษา C</vt:lpstr>
      <vt:lpstr>ตัวอย่างโค้ดที่ใช้ในภาษา C (ต่อ)</vt:lpstr>
      <vt:lpstr>ผลลัพธ์</vt:lpstr>
      <vt:lpstr>เปรียบเทียบกับภาษา Java</vt:lpstr>
      <vt:lpstr>ตัวอย่างโค้ดที่ใช้ในภาษา Java</vt:lpstr>
      <vt:lpstr>ผลลัพธ์</vt:lpstr>
      <vt:lpstr>Reference</vt:lpstr>
      <vt:lpstr>คำถาม</vt:lpstr>
      <vt:lpstr>เฉลย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Modifying Ruby Array การเปลี่ยนแปลงค่าใน Array ของ Ruby</dc:title>
  <dc:creator>SC</dc:creator>
  <cp:lastModifiedBy>nakarin wongwaipiphat</cp:lastModifiedBy>
  <cp:revision>8</cp:revision>
  <dcterms:created xsi:type="dcterms:W3CDTF">2025-09-18T14:54:48Z</dcterms:created>
  <dcterms:modified xsi:type="dcterms:W3CDTF">2025-09-26T02:29:01Z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d_Signature">
    <vt:lpwstr/>
  </property>
  <property fmtid="{D5CDD505-2E9C-101B-9397-08002B2CF9AE}" pid="3" name="display_urn:schemas-microsoft-com:office:office#Editor">
    <vt:lpwstr>SharePoint App</vt:lpwstr>
  </property>
  <property fmtid="{D5CDD505-2E9C-101B-9397-08002B2CF9AE}" pid="4" name="Order">
    <vt:lpwstr>500.000000000000</vt:lpwstr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display_urn:schemas-microsoft-com:office:office#Author">
    <vt:lpwstr>SharePoint App</vt:lpwstr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ReferenceId">
    <vt:lpwstr/>
  </property>
  <property fmtid="{D5CDD505-2E9C-101B-9397-08002B2CF9AE}" pid="11" name="ContentTypeId">
    <vt:lpwstr>0x010100FB40FCE9F84A79428AE0679C72A351F9</vt:lpwstr>
  </property>
  <property fmtid="{D5CDD505-2E9C-101B-9397-08002B2CF9AE}" pid="12" name="TriggerFlowInfo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TaxCatchAll">
    <vt:lpwstr/>
  </property>
  <property fmtid="{D5CDD505-2E9C-101B-9397-08002B2CF9AE}" pid="16" name="MediaServiceImageTags">
    <vt:lpwstr/>
  </property>
  <property fmtid="{D5CDD505-2E9C-101B-9397-08002B2CF9AE}" pid="17" name="lcf76f155ced4ddcb4097134ff3c332f">
    <vt:lpwstr/>
  </property>
</Properties>
</file>