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84" r:id="rId2"/>
    <p:sldId id="483" r:id="rId3"/>
    <p:sldId id="477" r:id="rId4"/>
    <p:sldId id="479" r:id="rId5"/>
    <p:sldId id="478" r:id="rId6"/>
    <p:sldId id="480" r:id="rId7"/>
    <p:sldId id="481" r:id="rId8"/>
    <p:sldId id="48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443" userDrawn="1">
          <p15:clr>
            <a:srgbClr val="A4A3A4"/>
          </p15:clr>
        </p15:guide>
        <p15:guide id="4" pos="158" userDrawn="1">
          <p15:clr>
            <a:srgbClr val="A4A3A4"/>
          </p15:clr>
        </p15:guide>
        <p15:guide id="5" orient="horz" pos="1570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92354" autoAdjust="0"/>
  </p:normalViewPr>
  <p:slideViewPr>
    <p:cSldViewPr snapToGrid="0">
      <p:cViewPr varScale="1">
        <p:scale>
          <a:sx n="78" d="100"/>
          <a:sy n="78" d="100"/>
        </p:scale>
        <p:origin x="490" y="67"/>
      </p:cViewPr>
      <p:guideLst>
        <p:guide pos="5443"/>
        <p:guide pos="158"/>
        <p:guide orient="horz" pos="1570"/>
        <p:guide orient="horz" pos="2319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1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9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3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4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4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14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9F56-0720-42C2-9A8A-E2FC60FEBAA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94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74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87413" y="2391719"/>
            <a:ext cx="531427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연습문제</a:t>
            </a:r>
            <a:endParaRPr lang="ko-KR" altLang="en-US" sz="10000"/>
          </a:p>
        </p:txBody>
      </p: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1. </a:t>
            </a:r>
            <a:r>
              <a:rPr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연습문제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8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0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3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9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직사각형 1"/>
          <p:cNvSpPr/>
          <p:nvPr/>
        </p:nvSpPr>
        <p:spPr>
          <a:xfrm>
            <a:off x="262896" y="1189135"/>
            <a:ext cx="79338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mtClean="0">
                <a:latin typeface="+mn-ea"/>
              </a:rPr>
              <a:t>아래 그림처럼 자바스크립트로 산술연산자 계산하기</a:t>
            </a:r>
            <a:endParaRPr lang="en-US" altLang="ko-KR" sz="240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힌트</a:t>
            </a:r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: result4 </a:t>
            </a: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값은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 smtClean="0">
                <a:solidFill>
                  <a:srgbClr val="FF0000"/>
                </a:solidFill>
              </a:rPr>
              <a:t>04_</a:t>
            </a:r>
            <a:r>
              <a:rPr lang="ko-KR" altLang="en-US" b="1" smtClean="0">
                <a:solidFill>
                  <a:srgbClr val="FF0000"/>
                </a:solidFill>
              </a:rPr>
              <a:t>문자열과 숫자 참고하기</a:t>
            </a:r>
            <a:endParaRPr lang="ko-KR" altLang="en-US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903" y="2451342"/>
            <a:ext cx="3016460" cy="40493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43" y="2250964"/>
            <a:ext cx="3343275" cy="240030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956088" y="3681413"/>
            <a:ext cx="946118" cy="56885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출력</a:t>
            </a:r>
            <a:endParaRPr lang="ko-KR" altLang="en-US" sz="1500"/>
          </a:p>
        </p:txBody>
      </p:sp>
      <p:sp>
        <p:nvSpPr>
          <p:cNvPr id="15" name="직사각형 14"/>
          <p:cNvSpPr/>
          <p:nvPr/>
        </p:nvSpPr>
        <p:spPr>
          <a:xfrm>
            <a:off x="5465659" y="4070555"/>
            <a:ext cx="709002" cy="1698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1. </a:t>
            </a:r>
            <a:r>
              <a:rPr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연습문제 </a:t>
            </a:r>
            <a:r>
              <a:rPr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(</a:t>
            </a:r>
            <a:r>
              <a:rPr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계속</a:t>
            </a:r>
            <a:r>
              <a:rPr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8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0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3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9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직사각형 1"/>
          <p:cNvSpPr/>
          <p:nvPr/>
        </p:nvSpPr>
        <p:spPr>
          <a:xfrm>
            <a:off x="262896" y="1189135"/>
            <a:ext cx="79338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mtClean="0">
                <a:latin typeface="+mn-ea"/>
              </a:rPr>
              <a:t>아래 그림처럼 자바스크립트로 산술연산자 계산하기</a:t>
            </a:r>
            <a:endParaRPr lang="en-US" altLang="ko-KR" sz="240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힌트</a:t>
            </a:r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: result4 </a:t>
            </a: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값은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 smtClean="0">
                <a:solidFill>
                  <a:srgbClr val="FF0000"/>
                </a:solidFill>
              </a:rPr>
              <a:t>04_</a:t>
            </a:r>
            <a:r>
              <a:rPr lang="ko-KR" altLang="en-US" b="1" smtClean="0">
                <a:solidFill>
                  <a:srgbClr val="FF0000"/>
                </a:solidFill>
              </a:rPr>
              <a:t>문자열과 숫자 참고하기</a:t>
            </a:r>
            <a:endParaRPr lang="ko-KR" altLang="en-US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90" y="2395246"/>
            <a:ext cx="3453139" cy="446275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02043" y="4519613"/>
            <a:ext cx="1381601" cy="2555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13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2. </a:t>
            </a:r>
            <a:r>
              <a:rPr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연습문제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8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0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3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9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직사각형 1"/>
          <p:cNvSpPr/>
          <p:nvPr/>
        </p:nvSpPr>
        <p:spPr>
          <a:xfrm>
            <a:off x="262896" y="1189135"/>
            <a:ext cx="79338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mtClean="0">
                <a:latin typeface="+mn-ea"/>
              </a:rPr>
              <a:t>아래 그림처럼 </a:t>
            </a:r>
            <a:r>
              <a:rPr lang="en-US" altLang="ko-KR" sz="2400" smtClean="0">
                <a:latin typeface="+mn-ea"/>
              </a:rPr>
              <a:t>HTML </a:t>
            </a:r>
            <a:r>
              <a:rPr lang="ko-KR" altLang="en-US" sz="2400" smtClean="0">
                <a:latin typeface="+mn-ea"/>
              </a:rPr>
              <a:t>요소 접근 해서 출력하기</a:t>
            </a:r>
            <a:endParaRPr lang="en-US" altLang="ko-KR" sz="240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문제</a:t>
            </a:r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태그이름로 접근하기 </a:t>
            </a:r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인터넷에서 찾아보기</a:t>
            </a:r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mtClean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0" y="2711591"/>
            <a:ext cx="3443159" cy="37279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993" y="2711590"/>
            <a:ext cx="3220955" cy="3727979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908106" y="3869937"/>
            <a:ext cx="946118" cy="56885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출력</a:t>
            </a:r>
            <a:endParaRPr lang="ko-KR" altLang="en-US" sz="1500"/>
          </a:p>
        </p:txBody>
      </p:sp>
      <p:sp>
        <p:nvSpPr>
          <p:cNvPr id="14" name="직사각형 13"/>
          <p:cNvSpPr/>
          <p:nvPr/>
        </p:nvSpPr>
        <p:spPr>
          <a:xfrm>
            <a:off x="953586" y="3392982"/>
            <a:ext cx="1615925" cy="288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3</a:t>
            </a:r>
            <a:r>
              <a:rPr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. </a:t>
            </a:r>
            <a:r>
              <a:rPr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연습문제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8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0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3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9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직사각형 1"/>
          <p:cNvSpPr/>
          <p:nvPr/>
        </p:nvSpPr>
        <p:spPr>
          <a:xfrm>
            <a:off x="262896" y="1189135"/>
            <a:ext cx="79338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mtClean="0">
                <a:latin typeface="+mn-ea"/>
              </a:rPr>
              <a:t>아래 그림처럼 문자열의 길이를 구하시오</a:t>
            </a:r>
            <a:endParaRPr lang="en-US" altLang="ko-KR" sz="240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기본 문구 보이기</a:t>
            </a:r>
            <a:endParaRPr lang="ko-KR" altLang="en-US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86" y="2560519"/>
            <a:ext cx="4119859" cy="32924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12" y="2522596"/>
            <a:ext cx="3972310" cy="296380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749611" y="3977744"/>
            <a:ext cx="946118" cy="56885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출력</a:t>
            </a:r>
            <a:endParaRPr lang="ko-KR" altLang="en-US" sz="1500"/>
          </a:p>
        </p:txBody>
      </p:sp>
      <p:sp>
        <p:nvSpPr>
          <p:cNvPr id="5" name="직사각형 4"/>
          <p:cNvSpPr/>
          <p:nvPr/>
        </p:nvSpPr>
        <p:spPr>
          <a:xfrm>
            <a:off x="343986" y="3526190"/>
            <a:ext cx="2805614" cy="3233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4. </a:t>
            </a:r>
            <a:r>
              <a:rPr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연습문제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8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0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3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9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직사각형 1"/>
          <p:cNvSpPr/>
          <p:nvPr/>
        </p:nvSpPr>
        <p:spPr>
          <a:xfrm>
            <a:off x="262896" y="1189135"/>
            <a:ext cx="7933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>
                <a:latin typeface="+mn-ea"/>
              </a:rPr>
              <a:t>아래 그림처럼 </a:t>
            </a:r>
            <a:r>
              <a:rPr lang="ko-KR" altLang="en-US" sz="2400" smtClean="0">
                <a:latin typeface="+mn-ea"/>
              </a:rPr>
              <a:t>문자열을 잘라서 내용을 출력하시오</a:t>
            </a:r>
            <a:endParaRPr lang="ko-KR" altLang="en-US" sz="2400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2069395"/>
            <a:ext cx="81724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5. </a:t>
            </a:r>
            <a:r>
              <a:rPr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연습문제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8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0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3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9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직사각형 1"/>
          <p:cNvSpPr/>
          <p:nvPr/>
        </p:nvSpPr>
        <p:spPr>
          <a:xfrm>
            <a:off x="262896" y="1189135"/>
            <a:ext cx="79338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mtClean="0">
                <a:latin typeface="+mn-ea"/>
              </a:rPr>
              <a:t>아래 그림처럼 행과 열을 입력받아 테이블을 만드시오</a:t>
            </a:r>
            <a:endParaRPr lang="en-US" altLang="ko-KR" sz="240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사용자입력</a:t>
            </a:r>
            <a:r>
              <a:rPr lang="en-US" altLang="ko-KR" b="1" smtClean="0">
                <a:solidFill>
                  <a:srgbClr val="FF0000"/>
                </a:solidFill>
                <a:latin typeface="+mn-ea"/>
              </a:rPr>
              <a:t>: 02_</a:t>
            </a:r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데이터입출력</a:t>
            </a:r>
            <a:r>
              <a:rPr lang="ko-KR" altLang="en-US" b="1" smtClean="0">
                <a:solidFill>
                  <a:srgbClr val="FF0000"/>
                </a:solidFill>
              </a:rPr>
              <a:t> 참고하기</a:t>
            </a:r>
            <a:endParaRPr lang="ko-KR" altLang="en-US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87" y="2602269"/>
            <a:ext cx="2658857" cy="38239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4026" y="4019991"/>
            <a:ext cx="2531426" cy="931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909" y="4939516"/>
            <a:ext cx="2531426" cy="9000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2756" y="2499081"/>
            <a:ext cx="2657166" cy="392713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4106680" y="6056847"/>
            <a:ext cx="946118" cy="56885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/>
              <a:t>출력</a:t>
            </a:r>
            <a:endParaRPr lang="ko-KR" altLang="en-US" sz="1500"/>
          </a:p>
        </p:txBody>
      </p:sp>
      <p:sp>
        <p:nvSpPr>
          <p:cNvPr id="15" name="직사각형 14"/>
          <p:cNvSpPr/>
          <p:nvPr/>
        </p:nvSpPr>
        <p:spPr>
          <a:xfrm>
            <a:off x="3059502" y="3833813"/>
            <a:ext cx="2977504" cy="2158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9556" y="255600"/>
            <a:ext cx="864036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6. </a:t>
            </a:r>
            <a:r>
              <a:rPr lang="ko-KR" alt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연습문제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grpSp>
        <p:nvGrpSpPr>
          <p:cNvPr id="7" name="Group 191"/>
          <p:cNvGrpSpPr>
            <a:grpSpLocks/>
          </p:cNvGrpSpPr>
          <p:nvPr/>
        </p:nvGrpSpPr>
        <p:grpSpPr bwMode="auto">
          <a:xfrm>
            <a:off x="169814" y="852837"/>
            <a:ext cx="8890814" cy="145228"/>
            <a:chOff x="192" y="446"/>
            <a:chExt cx="5513" cy="78"/>
          </a:xfrm>
          <a:solidFill>
            <a:srgbClr val="592A03"/>
          </a:solidFill>
        </p:grpSpPr>
        <p:grpSp>
          <p:nvGrpSpPr>
            <p:cNvPr id="8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10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B3305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  <a:ea typeface="굴림" charset="-127"/>
                </a:endParaRPr>
              </a:p>
            </p:txBody>
          </p:sp>
          <p:sp>
            <p:nvSpPr>
              <p:cNvPr id="13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35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9" name="Picture 195" descr="Untitled-4 copy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직사각형 1"/>
          <p:cNvSpPr/>
          <p:nvPr/>
        </p:nvSpPr>
        <p:spPr>
          <a:xfrm>
            <a:off x="262896" y="1189135"/>
            <a:ext cx="7933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smtClean="0">
                <a:latin typeface="+mn-ea"/>
              </a:rPr>
              <a:t>아래 그림처럼 산술연산자 만들기</a:t>
            </a:r>
            <a:endParaRPr lang="en-US" altLang="ko-KR" sz="2400" smtClean="0">
              <a:latin typeface="+mn-ea"/>
            </a:endParaRPr>
          </a:p>
          <a:p>
            <a:r>
              <a:rPr lang="ko-KR" altLang="en-US" b="1" smtClean="0">
                <a:solidFill>
                  <a:srgbClr val="FF0000"/>
                </a:solidFill>
                <a:latin typeface="+mn-ea"/>
              </a:rPr>
              <a:t>각 </a:t>
            </a:r>
            <a:r>
              <a:rPr lang="ko-KR" altLang="en-US" b="1">
                <a:solidFill>
                  <a:srgbClr val="FF0000"/>
                </a:solidFill>
                <a:latin typeface="+mn-ea"/>
              </a:rPr>
              <a:t>연산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(+, -, *, /, %)</a:t>
            </a:r>
            <a:r>
              <a:rPr lang="ko-KR" altLang="en-US" b="1">
                <a:solidFill>
                  <a:srgbClr val="FF0000"/>
                </a:solidFill>
                <a:latin typeface="+mn-ea"/>
              </a:rPr>
              <a:t>들의 버튼들은 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input type="button" </a:t>
            </a:r>
            <a:r>
              <a:rPr lang="ko-KR" altLang="en-US" b="1">
                <a:solidFill>
                  <a:srgbClr val="FF0000"/>
                </a:solidFill>
                <a:latin typeface="+mn-ea"/>
              </a:rPr>
              <a:t>으로 작업하시오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.</a:t>
            </a:r>
            <a:endParaRPr lang="ko-KR" altLang="en-US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00" y="2516188"/>
            <a:ext cx="3810000" cy="40767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64486" y="4074830"/>
            <a:ext cx="2208354" cy="8172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4294</TotalTime>
  <Words>127</Words>
  <Application>Microsoft Office PowerPoint</Application>
  <PresentationFormat>화면 슬라이드 쇼(4:3)</PresentationFormat>
  <Paragraphs>32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Lato Black</vt:lpstr>
      <vt:lpstr>굴림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jin</cp:lastModifiedBy>
  <cp:revision>322</cp:revision>
  <dcterms:created xsi:type="dcterms:W3CDTF">2018-04-10T03:44:26Z</dcterms:created>
  <dcterms:modified xsi:type="dcterms:W3CDTF">2021-12-07T23:37:13Z</dcterms:modified>
</cp:coreProperties>
</file>