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6" r:id="rId2"/>
    <p:sldId id="298" r:id="rId3"/>
    <p:sldId id="299" r:id="rId4"/>
    <p:sldId id="305" r:id="rId5"/>
    <p:sldId id="25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guang" initials="cg" lastIdx="1" clrIdx="0">
    <p:extLst>
      <p:ext uri="{19B8F6BF-5375-455C-9EA6-DF929625EA0E}">
        <p15:presenceInfo xmlns:p15="http://schemas.microsoft.com/office/powerpoint/2012/main" userId="b82d3d826d88e3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4T21:20:38.342" idx="1">
    <p:pos x="3058" y="123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84839-828D-4A90-AD80-C277E02B106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C88E-EE08-49F7-8E09-AA264D44D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4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1115-56D8-4E72-8F14-6CF9E3C257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2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1115-56D8-4E72-8F14-6CF9E3C25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7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1115-56D8-4E72-8F14-6CF9E3C257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1115-56D8-4E72-8F14-6CF9E3C257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8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1115-56D8-4E72-8F14-6CF9E3C257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BB55-DF7E-4BD0-8728-D2E7EE80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B005B-4943-430F-A790-165B065A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A6741-3345-4F7B-9F76-C4C6A905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E66C9-0C1C-4FB0-9B9A-4F11A66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7849D-A000-4E6F-B765-48A81F4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98EB-CD3F-43A7-9657-738B8AA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579EC-EB6E-4DDC-B2B8-BCE801563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259B1-46A9-4244-B243-34A8C56A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6AE1-E4C5-42EC-88C5-10718932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081F5-BF4B-4633-8E33-786ECEDD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1C15B-A19B-4DE8-92B5-34009614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B2842-3639-4E60-BB7A-DEA95A88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A3BDB-9F23-454E-876D-DAC85CF2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35509-B299-4F54-8163-8DF3E846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52239-96A5-48FD-ABAE-93CAAC41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9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2CAA58-A1F3-4B36-B4BE-D19437DAE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8261" y="-1275884"/>
            <a:ext cx="2602304" cy="2669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39A7026-8E5F-47F4-8605-B9BBD6CD70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04124" y="4821643"/>
            <a:ext cx="3408247" cy="349497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7DA392-8674-4C0F-BF8E-1DF9A776D123}"/>
              </a:ext>
            </a:extLst>
          </p:cNvPr>
          <p:cNvCxnSpPr/>
          <p:nvPr userDrawn="1"/>
        </p:nvCxnSpPr>
        <p:spPr>
          <a:xfrm>
            <a:off x="391886" y="508000"/>
            <a:ext cx="0" cy="47316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82FC61-3664-42F3-A39A-E68B53FB344D}"/>
              </a:ext>
            </a:extLst>
          </p:cNvPr>
          <p:cNvCxnSpPr>
            <a:cxnSpLocks/>
          </p:cNvCxnSpPr>
          <p:nvPr userDrawn="1"/>
        </p:nvCxnSpPr>
        <p:spPr>
          <a:xfrm>
            <a:off x="391886" y="522514"/>
            <a:ext cx="383177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B8360C-3A66-4E85-BF0E-F64A310028C3}"/>
              </a:ext>
            </a:extLst>
          </p:cNvPr>
          <p:cNvCxnSpPr>
            <a:stCxn id="2" idx="2"/>
          </p:cNvCxnSpPr>
          <p:nvPr userDrawn="1"/>
        </p:nvCxnSpPr>
        <p:spPr>
          <a:xfrm>
            <a:off x="11809413" y="1393372"/>
            <a:ext cx="47629" cy="51525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0DC7DB-C630-43EF-BECC-0CA906465E4C}"/>
              </a:ext>
            </a:extLst>
          </p:cNvPr>
          <p:cNvCxnSpPr/>
          <p:nvPr userDrawn="1"/>
        </p:nvCxnSpPr>
        <p:spPr>
          <a:xfrm flipH="1">
            <a:off x="2336426" y="6531429"/>
            <a:ext cx="95206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0657D83-DEBD-41E6-B651-2B9992F55618}"/>
              </a:ext>
            </a:extLst>
          </p:cNvPr>
          <p:cNvCxnSpPr>
            <a:cxnSpLocks/>
          </p:cNvCxnSpPr>
          <p:nvPr userDrawn="1"/>
        </p:nvCxnSpPr>
        <p:spPr>
          <a:xfrm>
            <a:off x="8040914" y="522514"/>
            <a:ext cx="142965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442EE73-B4B2-4A79-80D8-7782943B37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9403" y="-1086823"/>
            <a:ext cx="2187639" cy="1763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075C90-D08B-45A6-A91E-52B2540807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7517" y="6180681"/>
            <a:ext cx="2653564" cy="21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CEDE8-A2CD-4203-9AE9-1610D2D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43ED5-DFC7-4126-8C8F-2D377654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B14A7-F8BC-47B6-A469-53F6821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FC658-AD8E-42B4-9C87-A9309FC4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C3609-4D97-4501-94AC-3D6F27C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B117D-6A18-4388-9957-97596BCA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F96BC-DA13-40B9-80E3-CB36EF54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38AD2-A404-4176-8533-0EC0B98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F4EB6-C536-465D-A93D-A7B1AB80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D4ED9-C0F6-402F-BFA3-05B2140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9A82-B0A9-40D9-BE23-C25F3510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11CE6-E7D2-4548-B408-1F01A521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4D601-D2F5-40AA-B9FB-68A4B7D7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B96CC-7AB4-441D-80B8-FD2643AA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DE286-0D4C-4194-AD02-C24C020D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C49EE-6FB2-4E52-91F9-BBF40C6B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F526-FC02-43A4-BF70-809A5FB7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96E3D-178F-4F52-9D96-8500F59B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58B33-476C-48B3-82D0-35CFF3B8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386EC5-5696-4381-B9AD-3A51FC635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E7FD2-D13A-4794-AF03-B08F61E3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6222D-F283-4013-87B4-92842B39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AAE35-5D24-4779-9DAD-A6295CA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40F2A-A9F5-4226-A1FE-96224588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59F37-3ACA-4963-9F9A-E8104C21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D03BD-1E8C-4E11-98D8-28E77BEF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D37E0-FEDE-4E7E-BB19-37C6E9C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74B56-6B32-4C81-B51A-A63B9A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4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43B92-4CDF-4EED-B1FB-1D9DF72B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73961-AEA8-4D20-AA7F-C8E368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DEE49-AEAF-48A0-BA91-4868D72A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3F0A-C88B-480E-B723-2CB4EB4F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76532-B5DF-4CCA-95A2-30B91022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4A837-6BFB-4A4A-ADB7-51DAEBDE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57CAC-82C7-4A69-B89A-27C9DCBC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EDD78-1F55-4B34-9FEE-024D89C1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80694-B5D7-4078-86FC-B76763DD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FC13B-D915-4295-BB8C-9FB25CF1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CB0CB-C00F-40B0-A1A1-780EA121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0BD24-34CF-4758-A2D4-C332DDF6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98FF7-DDA6-45E3-9436-773D0C1E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AF805-8B96-45DE-9A38-89B9B95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13A16-1729-47B8-BD9E-8DF8A8B2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884FAB-612C-40C8-BD91-C77595B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BD0BE-9431-43A2-AF26-B10A3288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45A1-2CED-416F-B009-E316D468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0ADB-C7EF-499A-A964-973D4D4DF22C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4FDD3-420E-4F16-B6E5-D868BE112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68BD7-AD6D-46B8-9366-05A11C6B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2A15-3899-4173-A841-D5E1301BB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11" Type="http://schemas.openxmlformats.org/officeDocument/2006/relationships/image" Target="../media/image36.emf"/><Relationship Id="rId5" Type="http://schemas.openxmlformats.org/officeDocument/2006/relationships/image" Target="../media/image3.emf"/><Relationship Id="rId10" Type="http://schemas.openxmlformats.org/officeDocument/2006/relationships/image" Target="../media/image9.emf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3.emf"/><Relationship Id="rId10" Type="http://schemas.openxmlformats.org/officeDocument/2006/relationships/image" Target="../media/image6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3.emf"/><Relationship Id="rId10" Type="http://schemas.openxmlformats.org/officeDocument/2006/relationships/image" Target="../media/image6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omments" Target="../comments/commen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D4EF0D3-55D2-44A0-A0C3-56371B1A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53" y="-589381"/>
            <a:ext cx="3399799" cy="27406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FA0998-6264-48BF-94DD-1F2598BCA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87" y="-546099"/>
            <a:ext cx="4044228" cy="41482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388F8-DCB8-4A45-BAF8-A1AD47D9F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22" y="2786575"/>
            <a:ext cx="3408247" cy="34949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89C12ED-6AD0-4DF4-B724-3EB62D86F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946" y="4138290"/>
            <a:ext cx="2653564" cy="21432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9FC3855-490A-490B-8770-48EAA280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921" y="5213665"/>
            <a:ext cx="2390095" cy="106788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93C45E4-DDD3-486F-9B73-B1847AF9FE85}"/>
              </a:ext>
            </a:extLst>
          </p:cNvPr>
          <p:cNvSpPr/>
          <p:nvPr/>
        </p:nvSpPr>
        <p:spPr>
          <a:xfrm>
            <a:off x="7937580" y="3745709"/>
            <a:ext cx="32969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688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小组成员</a:t>
            </a:r>
            <a:r>
              <a:rPr lang="en-US" altLang="zh-CN" sz="2400" dirty="0">
                <a:solidFill>
                  <a:srgbClr val="2E688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:</a:t>
            </a: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李星辰 王哲瀛 王奂琪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周明 陈骁天 田小群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方雪彤 王天翔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FCB0A6A-1B89-4D62-982D-ED0958252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541" y="1654830"/>
            <a:ext cx="3673529" cy="3675130"/>
          </a:xfrm>
          <a:prstGeom prst="rect">
            <a:avLst/>
          </a:prstGeom>
          <a:effectLst>
            <a:outerShdw blurRad="254000" dist="1270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A95E798-F61C-4492-979C-AC68A2421CC5}"/>
              </a:ext>
            </a:extLst>
          </p:cNvPr>
          <p:cNvSpPr txBox="1"/>
          <p:nvPr/>
        </p:nvSpPr>
        <p:spPr>
          <a:xfrm>
            <a:off x="4748506" y="3138452"/>
            <a:ext cx="2771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GAMEBOX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ECB62-BE37-4110-91F1-9AAC7DCBCA20}"/>
              </a:ext>
            </a:extLst>
          </p:cNvPr>
          <p:cNvSpPr txBox="1"/>
          <p:nvPr/>
        </p:nvSpPr>
        <p:spPr>
          <a:xfrm>
            <a:off x="5638575" y="2201860"/>
            <a:ext cx="1037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9298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61</a:t>
            </a:r>
          </a:p>
          <a:p>
            <a:endParaRPr lang="zh-CN" altLang="en-US" sz="5400" b="1" dirty="0">
              <a:solidFill>
                <a:srgbClr val="9EDAE4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3C236CD-6C80-497B-9097-E09BAA8E9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4761" y="1528040"/>
            <a:ext cx="879750" cy="8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7" grpId="0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334014"/>
            <a:chOff x="5007843" y="4857564"/>
            <a:chExt cx="1734715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087332" y="5105043"/>
              <a:ext cx="1480324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坦克</a:t>
              </a:r>
              <a:endParaRPr lang="en-US" altLang="zh-CN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大战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0210FF5-E093-47CD-9A99-0083C3D0D5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402817" y="180253"/>
            <a:ext cx="1655148" cy="1655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FCCF93-6990-43D8-AB6E-04047180C8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" r="4501"/>
          <a:stretch/>
        </p:blipFill>
        <p:spPr>
          <a:xfrm>
            <a:off x="2720898" y="2138315"/>
            <a:ext cx="7025268" cy="43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334014"/>
            <a:chOff x="5007843" y="4857564"/>
            <a:chExt cx="1734715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058583" y="5283973"/>
              <a:ext cx="1480324" cy="76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24</a:t>
              </a:r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点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4AB4EA7-615A-4521-993B-CFA3B0B812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1473"/>
          <a:stretch/>
        </p:blipFill>
        <p:spPr>
          <a:xfrm rot="1800000">
            <a:off x="2350100" y="246369"/>
            <a:ext cx="1858077" cy="15919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79B0BE-1567-490A-852F-96AC44214C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49" y="2531985"/>
            <a:ext cx="6197617" cy="35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471895"/>
            <a:chOff x="5007843" y="4857564"/>
            <a:chExt cx="1734715" cy="19148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135038" y="5371015"/>
              <a:ext cx="1480324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2048</a:t>
              </a:r>
            </a:p>
            <a:p>
              <a:pPr algn="ctr"/>
              <a:endParaRPr lang="zh-CN" altLang="en-US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1841105-D7A4-456B-95E8-D6BB37861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452655" y="169092"/>
            <a:ext cx="1716049" cy="17160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A3A03A-5142-4E6A-B867-057D084CFC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2"/>
          <a:stretch/>
        </p:blipFill>
        <p:spPr>
          <a:xfrm>
            <a:off x="2484956" y="2270265"/>
            <a:ext cx="2344167" cy="3533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6CDEC7-AEF1-433C-8006-F4EF1A9E3F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5"/>
          <a:stretch/>
        </p:blipFill>
        <p:spPr>
          <a:xfrm>
            <a:off x="6781800" y="1565725"/>
            <a:ext cx="3443868" cy="49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771971" y="632439"/>
            <a:ext cx="1532661" cy="1334014"/>
            <a:chOff x="4930313" y="4857564"/>
            <a:chExt cx="1889772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4930313" y="5191640"/>
              <a:ext cx="1889772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俄罗斯</a:t>
              </a:r>
              <a:endParaRPr lang="en-US" altLang="zh-CN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方块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F11CAA5-98A1-4B04-9EC9-854554A2C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 r="19938"/>
          <a:stretch/>
        </p:blipFill>
        <p:spPr>
          <a:xfrm rot="1800000">
            <a:off x="2459111" y="123241"/>
            <a:ext cx="1871939" cy="1933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955E34-5A9A-4292-B7C0-61330A3D31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2"/>
          <a:stretch/>
        </p:blipFill>
        <p:spPr>
          <a:xfrm>
            <a:off x="5399632" y="1299446"/>
            <a:ext cx="3230349" cy="48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687151" y="632439"/>
            <a:ext cx="1599569" cy="1334014"/>
            <a:chOff x="4825730" y="4857564"/>
            <a:chExt cx="1972270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4825730" y="5024602"/>
              <a:ext cx="1972270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Falppy</a:t>
              </a:r>
              <a:endParaRPr lang="en-US" altLang="zh-CN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bird</a:t>
              </a:r>
              <a:endParaRPr lang="zh-CN" altLang="en-US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C8681C3-2920-4A72-8934-A0CA921C66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443975" y="-33455"/>
            <a:ext cx="2107580" cy="2107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DBD3D4-E504-4A76-887A-4C6370B7B3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9" y="2459839"/>
            <a:ext cx="7359804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51289" y="855288"/>
              <a:ext cx="1594588" cy="93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400" b="1" dirty="0">
                  <a:solidFill>
                    <a:schemeClr val="accent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谢谢观看！</a:t>
              </a:r>
              <a:endParaRPr lang="en-US" altLang="zh-CN" sz="4400" b="1" dirty="0">
                <a:solidFill>
                  <a:schemeClr val="accent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4400" b="1" dirty="0">
                  <a:solidFill>
                    <a:schemeClr val="accent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敬请期待</a:t>
              </a:r>
              <a:r>
                <a:rPr lang="en-US" altLang="zh-CN" sz="4400" b="1" dirty="0">
                  <a:solidFill>
                    <a:schemeClr val="accent2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~</a:t>
              </a:r>
              <a:endParaRPr lang="zh-CN" altLang="en-US" sz="4400" b="1" dirty="0">
                <a:solidFill>
                  <a:schemeClr val="accent2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D4EF0D3-55D2-44A0-A0C3-56371B1A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953" y="-589381"/>
            <a:ext cx="3399799" cy="27406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FA0998-6264-48BF-94DD-1F2598BCA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047" y="-778443"/>
            <a:ext cx="4044228" cy="41482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388F8-DCB8-4A45-BAF8-A1AD47D9F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7508" y="3850883"/>
            <a:ext cx="3408247" cy="34949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89C12ED-6AD0-4DF4-B724-3EB62D86F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9" y="5209921"/>
            <a:ext cx="2653564" cy="21432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9FC3855-490A-490B-8770-48EAA280A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986" y="227810"/>
            <a:ext cx="2390095" cy="10678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A7DA2E-9457-4C2A-AA22-CAD88EFEC58D}"/>
              </a:ext>
            </a:extLst>
          </p:cNvPr>
          <p:cNvSpPr/>
          <p:nvPr/>
        </p:nvSpPr>
        <p:spPr>
          <a:xfrm>
            <a:off x="3801110" y="227810"/>
            <a:ext cx="49248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9EDAE4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350444-1235-45F9-9E37-D824680539D0}"/>
              </a:ext>
            </a:extLst>
          </p:cNvPr>
          <p:cNvGrpSpPr/>
          <p:nvPr/>
        </p:nvGrpSpPr>
        <p:grpSpPr>
          <a:xfrm>
            <a:off x="3721704" y="2533719"/>
            <a:ext cx="1734715" cy="1735471"/>
            <a:chOff x="3617392" y="513777"/>
            <a:chExt cx="1734715" cy="17354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9CEB8FA-D689-4F98-BFA4-F77DD7A38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1C1208-B843-40CF-96E7-4364DEAE3FE2}"/>
                </a:ext>
              </a:extLst>
            </p:cNvPr>
            <p:cNvSpPr txBox="1"/>
            <p:nvPr/>
          </p:nvSpPr>
          <p:spPr>
            <a:xfrm>
              <a:off x="3736813" y="792838"/>
              <a:ext cx="1480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F9298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项目简介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1AF23C-FE0E-4FBE-A835-4657CEC9E05C}"/>
                </a:ext>
              </a:extLst>
            </p:cNvPr>
            <p:cNvSpPr txBox="1"/>
            <p:nvPr/>
          </p:nvSpPr>
          <p:spPr>
            <a:xfrm>
              <a:off x="4094133" y="599138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3200" dirty="0">
                <a:solidFill>
                  <a:srgbClr val="FF9298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F4D19A8-1F36-414E-9400-F5D68A6ED03B}"/>
              </a:ext>
            </a:extLst>
          </p:cNvPr>
          <p:cNvGrpSpPr/>
          <p:nvPr/>
        </p:nvGrpSpPr>
        <p:grpSpPr>
          <a:xfrm>
            <a:off x="6735583" y="2533718"/>
            <a:ext cx="1734715" cy="1735471"/>
            <a:chOff x="6072812" y="2048409"/>
            <a:chExt cx="1734715" cy="17354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D053E8-72DA-40D3-BF0E-9CAC5E50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2812" y="2048409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940F935-2058-438F-8280-3551C157EB6E}"/>
                </a:ext>
              </a:extLst>
            </p:cNvPr>
            <p:cNvSpPr txBox="1"/>
            <p:nvPr/>
          </p:nvSpPr>
          <p:spPr>
            <a:xfrm>
              <a:off x="6200007" y="2347602"/>
              <a:ext cx="1480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4188C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项目计划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7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66" y="4391549"/>
            <a:ext cx="2398103" cy="24591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58" y="5221446"/>
            <a:ext cx="1734794" cy="14011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626" y="-709450"/>
            <a:ext cx="2034616" cy="1640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195" y="-898513"/>
            <a:ext cx="2624569" cy="26920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DD6E87A-C070-41C6-A362-6EE740A9E115}"/>
              </a:ext>
            </a:extLst>
          </p:cNvPr>
          <p:cNvSpPr/>
          <p:nvPr/>
        </p:nvSpPr>
        <p:spPr>
          <a:xfrm>
            <a:off x="3833184" y="1546435"/>
            <a:ext cx="67326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我们的软件整体是一个</a:t>
            </a:r>
            <a:r>
              <a:rPr lang="en-US" altLang="zh-CN" sz="3200" dirty="0" err="1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gamebox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，包含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6-10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个精心挑选出的小型经典游戏，这些游戏在实现娱乐性的同时，能兼顾动脑益的功能。我们还在经典玩法的基础上增加了更复杂的模式，在唤起玩家童年的回忆时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,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也增添了新鲜感和挑战性。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766AA9-891C-48AD-B35D-4D54AB5C3077}"/>
              </a:ext>
            </a:extLst>
          </p:cNvPr>
          <p:cNvGrpSpPr/>
          <p:nvPr/>
        </p:nvGrpSpPr>
        <p:grpSpPr>
          <a:xfrm>
            <a:off x="1506757" y="2143261"/>
            <a:ext cx="1734715" cy="1735471"/>
            <a:chOff x="3617392" y="513777"/>
            <a:chExt cx="1734715" cy="173547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155C662-53EF-40CC-BB8C-725908A4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4DCE4B-B16A-4C24-ACFF-011898F203CD}"/>
                </a:ext>
              </a:extLst>
            </p:cNvPr>
            <p:cNvSpPr txBox="1"/>
            <p:nvPr/>
          </p:nvSpPr>
          <p:spPr>
            <a:xfrm>
              <a:off x="3736813" y="792838"/>
              <a:ext cx="1480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FF9298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项目简介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6CE20B1-E45E-4B99-B0F7-E424154480FE}"/>
                </a:ext>
              </a:extLst>
            </p:cNvPr>
            <p:cNvSpPr txBox="1"/>
            <p:nvPr/>
          </p:nvSpPr>
          <p:spPr>
            <a:xfrm>
              <a:off x="4094133" y="599138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3200" dirty="0">
                <a:solidFill>
                  <a:srgbClr val="FF9298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5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66" y="4391549"/>
            <a:ext cx="2398103" cy="24591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58" y="5221446"/>
            <a:ext cx="1734794" cy="14011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626" y="-709450"/>
            <a:ext cx="2034616" cy="1640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195" y="-898513"/>
            <a:ext cx="2624569" cy="26920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DD6E87A-C070-41C6-A362-6EE740A9E115}"/>
              </a:ext>
            </a:extLst>
          </p:cNvPr>
          <p:cNvSpPr/>
          <p:nvPr/>
        </p:nvSpPr>
        <p:spPr>
          <a:xfrm>
            <a:off x="4640906" y="1643941"/>
            <a:ext cx="23659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数独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五子棋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扫雷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暗牌消消乐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贪吃蛇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A6F4C-E459-4C19-B7D1-4F8F2DB0B753}"/>
              </a:ext>
            </a:extLst>
          </p:cNvPr>
          <p:cNvGrpSpPr/>
          <p:nvPr/>
        </p:nvGrpSpPr>
        <p:grpSpPr>
          <a:xfrm>
            <a:off x="1537793" y="2466451"/>
            <a:ext cx="1734715" cy="1735471"/>
            <a:chOff x="6072812" y="2048409"/>
            <a:chExt cx="1734715" cy="173547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8184CC7-769B-42A8-88DB-EE851EFE7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2812" y="2048409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78AC63-D26D-4393-BE9D-19B0A3AC6CEE}"/>
                </a:ext>
              </a:extLst>
            </p:cNvPr>
            <p:cNvSpPr txBox="1"/>
            <p:nvPr/>
          </p:nvSpPr>
          <p:spPr>
            <a:xfrm>
              <a:off x="6200007" y="2347602"/>
              <a:ext cx="1480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4188CE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项目计划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6ABCAA1-1BCA-44A8-B957-C8B667880C91}"/>
              </a:ext>
            </a:extLst>
          </p:cNvPr>
          <p:cNvSpPr txBox="1"/>
          <p:nvPr/>
        </p:nvSpPr>
        <p:spPr>
          <a:xfrm>
            <a:off x="7670404" y="1643941"/>
            <a:ext cx="250928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坦克大战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24</a:t>
            </a: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点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2048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俄罗斯方块</a:t>
            </a:r>
            <a:endParaRPr lang="en-US" altLang="zh-CN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Flappy bird</a:t>
            </a:r>
            <a:endParaRPr lang="zh-CN" altLang="en-US" sz="32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8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7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5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334014"/>
            <a:chOff x="5007843" y="4857564"/>
            <a:chExt cx="1734715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135038" y="5261430"/>
              <a:ext cx="1480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数独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C60C261-2ED1-43AE-AC30-C660CC32C4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 b="8100"/>
          <a:stretch/>
        </p:blipFill>
        <p:spPr>
          <a:xfrm rot="1620000">
            <a:off x="2234551" y="249158"/>
            <a:ext cx="1492965" cy="13874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6C1C64-5ACE-4C50-B9C6-11942B9BF5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4546" y="2481555"/>
            <a:ext cx="2715452" cy="2732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D65378-F55E-45B8-9D92-14D66C8322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96" y="1729632"/>
            <a:ext cx="3165172" cy="39463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B2CA9E-5E2B-45AB-A768-8CC555866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8595" y="1966453"/>
            <a:ext cx="2715453" cy="4040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6" cy="1334014"/>
            <a:chOff x="5007842" y="4857564"/>
            <a:chExt cx="1734716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007842" y="5344921"/>
              <a:ext cx="1734715" cy="76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五子棋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0E93C31-C6F1-4468-A71A-8FF805C853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2411383" y="272788"/>
            <a:ext cx="1490542" cy="1490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11CA06-5524-4C8A-8706-8D9AD9CED3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6278" y="2212020"/>
            <a:ext cx="3895312" cy="38767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BAD937-D9CE-4675-9ADA-84F33C0976B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545" y="2212019"/>
            <a:ext cx="3845949" cy="38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334014"/>
            <a:chOff x="5007843" y="4857564"/>
            <a:chExt cx="1734715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135038" y="5261430"/>
              <a:ext cx="1480324" cy="84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扫雷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AC25A79-C169-4F21-93DA-6D6603442B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434865" y="133454"/>
            <a:ext cx="1618852" cy="1618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87708C-3F05-4B26-B8D0-F5AA6CA32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0187" y="1589212"/>
            <a:ext cx="4800600" cy="4667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271B3D-2296-493C-8EB1-728CAC187D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1755" y="2244576"/>
            <a:ext cx="3173367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706181" y="632439"/>
            <a:ext cx="1664244" cy="1334014"/>
            <a:chOff x="4849193" y="4857564"/>
            <a:chExt cx="2052014" cy="17354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4849193" y="5024602"/>
              <a:ext cx="2052014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暗牌</a:t>
              </a:r>
              <a:endParaRPr lang="en-US" altLang="zh-CN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消消乐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930791D-89D5-4C73-9230-E0A4C3FA79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447693" y="-39262"/>
            <a:ext cx="1898705" cy="19126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690B59-80DE-4AFB-8B67-101243F67C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043" y="2348354"/>
            <a:ext cx="4394524" cy="32833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80F066-467C-4388-A37C-0B08F2DBDC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635" y="2198002"/>
            <a:ext cx="4605757" cy="35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B126-95DD-4C86-AEFC-159874ADAE99}"/>
              </a:ext>
            </a:extLst>
          </p:cNvPr>
          <p:cNvGrpSpPr/>
          <p:nvPr/>
        </p:nvGrpSpPr>
        <p:grpSpPr>
          <a:xfrm>
            <a:off x="834850" y="632439"/>
            <a:ext cx="1406905" cy="1400579"/>
            <a:chOff x="5007843" y="4857564"/>
            <a:chExt cx="1734715" cy="182206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03F875-AF41-4761-90D5-6F4A416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922DDA-55EC-42E4-A14D-028CC3FCEDDB}"/>
                </a:ext>
              </a:extLst>
            </p:cNvPr>
            <p:cNvSpPr txBox="1"/>
            <p:nvPr/>
          </p:nvSpPr>
          <p:spPr>
            <a:xfrm>
              <a:off x="5007843" y="5278237"/>
              <a:ext cx="1734715" cy="140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贪吃蛇</a:t>
              </a:r>
              <a:endParaRPr lang="en-US" altLang="zh-CN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 algn="ctr"/>
              <a:endParaRPr lang="zh-CN" altLang="en-US" sz="3200" b="1" dirty="0">
                <a:solidFill>
                  <a:schemeClr val="accent6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98472AD-A2A4-4F4B-A0F6-6C1CC88D42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t="-594" r="13747" b="664"/>
          <a:stretch/>
        </p:blipFill>
        <p:spPr>
          <a:xfrm rot="1800000">
            <a:off x="2380508" y="264843"/>
            <a:ext cx="1724114" cy="1429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BC0D86-667F-452C-8BF6-A93522AC5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06" y="2457107"/>
            <a:ext cx="5870588" cy="33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宽屏</PresentationFormat>
  <Paragraphs>43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inpin heiti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guang</dc:creator>
  <cp:lastModifiedBy>chen guang</cp:lastModifiedBy>
  <cp:revision>4</cp:revision>
  <dcterms:created xsi:type="dcterms:W3CDTF">2020-11-25T10:26:53Z</dcterms:created>
  <dcterms:modified xsi:type="dcterms:W3CDTF">2020-11-25T10:30:29Z</dcterms:modified>
</cp:coreProperties>
</file>