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78" r:id="rId16"/>
    <p:sldId id="274" r:id="rId17"/>
    <p:sldId id="275" r:id="rId18"/>
    <p:sldId id="276" r:id="rId19"/>
    <p:sldId id="265" r:id="rId20"/>
    <p:sldId id="280" r:id="rId21"/>
    <p:sldId id="277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jpeg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3.jpe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 /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6632-JR/My-Digital-Portfolio" TargetMode="External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874504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</a:t>
            </a:r>
            <a:r>
              <a:rPr lang="en-US" sz="2400" dirty="0"/>
              <a:t> JANAKIRAMAN H</a:t>
            </a:r>
          </a:p>
          <a:p>
            <a:r>
              <a:rPr lang="en-US" sz="2400" b="1" dirty="0"/>
              <a:t>REGISTER NO AND NMID:</a:t>
            </a:r>
            <a:r>
              <a:rPr lang="en-US" sz="2400" dirty="0"/>
              <a:t> 222407627 / asunm1453222407627 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</a:t>
            </a:r>
            <a:r>
              <a:rPr lang="en-US" sz="2400" dirty="0"/>
              <a:t> B.Sc Computer Science </a:t>
            </a:r>
          </a:p>
          <a:p>
            <a:r>
              <a:rPr lang="en-US" sz="2400" b="1" dirty="0"/>
              <a:t>COLLEGE:</a:t>
            </a:r>
            <a:r>
              <a:rPr lang="en-US" sz="2400" dirty="0"/>
              <a:t> VEL TECH RANGA SANKU ARTS COLLEGE, </a:t>
            </a:r>
          </a:p>
          <a:p>
            <a:r>
              <a:rPr lang="en-US" sz="2400" dirty="0"/>
              <a:t>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07520" y="2389116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portfolio homepage, projects, certificates, and contact 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how it looks on desktop &amp; mobile.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Final Course Project – Personal Portfolio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E6955-82F2-CC7F-80E8-928D971E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4" y="1143634"/>
            <a:ext cx="2713102" cy="5418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923C4-D163-78F9-C36C-B2BD77EAC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78" y="1143634"/>
            <a:ext cx="2709334" cy="541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DB1B0-3DDC-360D-E431-D3EB9D5A9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38" y="1143634"/>
            <a:ext cx="2704325" cy="5418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AC36B2-1159-119B-C883-D960A66A8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89" y="1143634"/>
            <a:ext cx="2713102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About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 lIns="0" tIns="0" rIns="0" bIns="0">
            <a:spAutoFit/>
          </a:bodyPr>
          <a:lstStyle/>
          <a:p>
            <a:r>
              <a:rPr sz="2800">
                <a:solidFill>
                  <a:srgbClr val="323232"/>
                </a:solidFill>
                <a:latin typeface="Amasis MT Pro Light" panose="02000000000000000000" pitchFamily="2" charset="0"/>
              </a:rPr>
              <a:t>I am a web designer &amp; developer passionate about building creative, user-friendly websites.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6B98C-3DB4-1974-81CD-4177EC5E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52" y="2651708"/>
            <a:ext cx="1729158" cy="3451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2B371-4F31-C6D9-592F-17345FC7C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48" y="2651708"/>
            <a:ext cx="1725957" cy="3451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7FFD19-AB2F-2124-45FD-150A5F8F59D4}"/>
              </a:ext>
            </a:extLst>
          </p:cNvPr>
          <p:cNvSpPr txBox="1"/>
          <p:nvPr/>
        </p:nvSpPr>
        <p:spPr>
          <a:xfrm rot="10800000" flipV="1">
            <a:off x="3510671" y="6075661"/>
            <a:ext cx="609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/>
              <a:t>Mobile View                                   Desktop View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My Skills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143634"/>
            <a:ext cx="10972800" cy="430887"/>
          </a:xfrm>
        </p:spPr>
        <p:txBody>
          <a:bodyPr/>
          <a:lstStyle/>
          <a:p>
            <a:pPr>
              <a:defRPr sz="2800">
                <a:solidFill>
                  <a:srgbClr val="323232"/>
                </a:solidFill>
              </a:defRPr>
            </a:pPr>
            <a:r>
              <a:rPr>
                <a:latin typeface="Amasis MT Pro Light" panose="02000000000000000000" pitchFamily="2" charset="0"/>
                <a:ea typeface="Amasis MT Pro Light" panose="02000000000000000000" pitchFamily="2" charset="0"/>
              </a:rPr>
              <a:t>HTML | CSS | JavaScript | Java |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87D56-F915-168D-0C30-30EEC233B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93" y="1815620"/>
            <a:ext cx="2173404" cy="4332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B57AE6-F76C-DEE1-C064-01896B177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91" y="1815620"/>
            <a:ext cx="2170380" cy="4332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6C4F4-2E82-6F5E-979C-5EF4194525A3}"/>
              </a:ext>
            </a:extLst>
          </p:cNvPr>
          <p:cNvSpPr txBox="1"/>
          <p:nvPr/>
        </p:nvSpPr>
        <p:spPr>
          <a:xfrm rot="10800000" flipV="1">
            <a:off x="3050541" y="6241723"/>
            <a:ext cx="609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/>
              <a:t>Mobile View                                   Desktop View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My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 lIns="0" tIns="0" rIns="0" bIns="0">
            <a:spAutoFit/>
          </a:bodyPr>
          <a:lstStyle/>
          <a:p>
            <a:r>
              <a:rPr sz="2800">
                <a:solidFill>
                  <a:srgbClr val="323232"/>
                </a:solidFill>
                <a:latin typeface="Amasis MT Pro Light" panose="02000000000000000000" pitchFamily="2" charset="0"/>
              </a:rPr>
              <a:t>Showcasing projects like ID Card, Registration Form, Blog.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0E5AE-6895-41B1-2F49-0AFEAD6FB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44" y="2286367"/>
            <a:ext cx="1922992" cy="3837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04FBF7-EC33-075F-3757-674C46FCD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34" y="2286367"/>
            <a:ext cx="1902404" cy="3806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BCB63-4A01-EC43-2E4D-B356B45CB601}"/>
              </a:ext>
            </a:extLst>
          </p:cNvPr>
          <p:cNvSpPr txBox="1"/>
          <p:nvPr/>
        </p:nvSpPr>
        <p:spPr>
          <a:xfrm rot="10800000" flipV="1">
            <a:off x="2627822" y="6241723"/>
            <a:ext cx="609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/>
              <a:t>Mobile View                                   Desktop View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A167-6F25-BB34-6130-86183308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15210-DD0A-ADA0-E2B0-0FE893E17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27" y="1439333"/>
            <a:ext cx="2754469" cy="4896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CF0E5B-5B73-FBA9-A05E-DDA69B03F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3" y="1439333"/>
            <a:ext cx="2459738" cy="489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6958C-D1E7-A055-F957-8DBC0B918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51" y="1439333"/>
            <a:ext cx="2452893" cy="48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My Certificates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 lIns="0" tIns="0" rIns="0" bIns="0">
            <a:spAutoFit/>
          </a:bodyPr>
          <a:lstStyle/>
          <a:p>
            <a:r>
              <a:rPr sz="2800">
                <a:solidFill>
                  <a:srgbClr val="323232"/>
                </a:solidFill>
                <a:latin typeface="Amasis MT Pro Light" panose="02000000000000000000" pitchFamily="2" charset="0"/>
              </a:rPr>
              <a:t>Achievements &amp; certifications that reflect my learning journey.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23CC3-D066-910A-EDC5-CC8F8FFF2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57" y="2272191"/>
            <a:ext cx="1970137" cy="3925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4ED67-5C4F-F62A-EB42-B07F402D8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88" y="2301960"/>
            <a:ext cx="1915715" cy="3831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CD0F91-B850-FDF8-8A90-E3A51A0492A1}"/>
              </a:ext>
            </a:extLst>
          </p:cNvPr>
          <p:cNvSpPr txBox="1"/>
          <p:nvPr/>
        </p:nvSpPr>
        <p:spPr>
          <a:xfrm rot="10800000" flipV="1">
            <a:off x="2275987" y="6241723"/>
            <a:ext cx="609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/>
              <a:t>Mobile View                                   Desktop View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Testimonials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61774"/>
          </a:xfrm>
        </p:spPr>
        <p:txBody>
          <a:bodyPr wrap="square" lIns="0" tIns="0" rIns="0" bIns="0">
            <a:spAutoFit/>
          </a:bodyPr>
          <a:lstStyle/>
          <a:p>
            <a:r>
              <a:rPr sz="2800">
                <a:solidFill>
                  <a:srgbClr val="323232"/>
                </a:solidFill>
                <a:latin typeface="Amasis MT Pro Light" panose="02000000000000000000" pitchFamily="2" charset="0"/>
              </a:rPr>
              <a:t>Mentor: J</a:t>
            </a:r>
            <a:r>
              <a:rPr lang="en-US" sz="2800">
                <a:solidFill>
                  <a:srgbClr val="323232"/>
                </a:solidFill>
                <a:latin typeface="Amasis MT Pro Light" panose="02000000000000000000" pitchFamily="2" charset="0"/>
              </a:rPr>
              <a:t>ANAKIRAMAN </a:t>
            </a:r>
            <a:r>
              <a:rPr sz="2800">
                <a:solidFill>
                  <a:srgbClr val="323232"/>
                </a:solidFill>
                <a:latin typeface="Amasis MT Pro Light" panose="02000000000000000000" pitchFamily="2" charset="0"/>
              </a:rPr>
              <a:t>is very creative and brings unique ideas.</a:t>
            </a:r>
          </a:p>
          <a:p>
            <a:r>
              <a:rPr sz="2800">
                <a:solidFill>
                  <a:srgbClr val="323232"/>
                </a:solidFill>
                <a:latin typeface="Amasis MT Pro Light" panose="02000000000000000000" pitchFamily="2" charset="0"/>
              </a:rPr>
              <a:t>Friend: Portfolio is clean, responsive, and professional.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B8F10-1EFC-CF44-0233-EF44873E5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77" y="2687827"/>
            <a:ext cx="1708688" cy="3415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08E5D-C192-7DC4-CDFA-24B17FC79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31618"/>
            <a:ext cx="1708688" cy="3409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616E8E-4D92-A3CD-E385-21180893C164}"/>
              </a:ext>
            </a:extLst>
          </p:cNvPr>
          <p:cNvSpPr txBox="1"/>
          <p:nvPr/>
        </p:nvSpPr>
        <p:spPr>
          <a:xfrm rot="10800000" flipV="1">
            <a:off x="2246144" y="6041083"/>
            <a:ext cx="609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/>
              <a:t>Mobile View                                   Desktop View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Contact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 lIns="0" tIns="0" rIns="0" bIns="0">
            <a:spAutoFit/>
          </a:bodyPr>
          <a:lstStyle/>
          <a:p>
            <a:r>
              <a:rPr sz="2800">
                <a:solidFill>
                  <a:srgbClr val="323232"/>
                </a:solidFill>
                <a:latin typeface="Amasis MT Pro Light" panose="02000000000000000000" pitchFamily="2" charset="0"/>
              </a:rPr>
              <a:t>Portfolio includes a contact form and footer with LinkedIn, GitHub, Instagram, Gmail.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22E40-4637-870D-423B-8C71CB9C4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70" y="2736726"/>
            <a:ext cx="1717660" cy="3424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5C02F-8ED6-498C-465C-172558BE6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70" y="2736727"/>
            <a:ext cx="1715270" cy="3424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D7BDCB-61A3-CFDD-8FB2-966905B06444}"/>
              </a:ext>
            </a:extLst>
          </p:cNvPr>
          <p:cNvSpPr txBox="1"/>
          <p:nvPr/>
        </p:nvSpPr>
        <p:spPr>
          <a:xfrm rot="10800000" flipV="1">
            <a:off x="2178189" y="6241723"/>
            <a:ext cx="609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/>
              <a:t>Mobile View                                   Desktop View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E608C-F607-D6EC-423D-4B12FC185682}"/>
              </a:ext>
            </a:extLst>
          </p:cNvPr>
          <p:cNvSpPr txBox="1"/>
          <p:nvPr/>
        </p:nvSpPr>
        <p:spPr>
          <a:xfrm>
            <a:off x="1228572" y="2463696"/>
            <a:ext cx="6100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Successfully developed a professional, responsive portfolio website.</a:t>
            </a:r>
          </a:p>
          <a:p>
            <a:r>
              <a:rPr lang="en-US"/>
              <a:t>Helps build a strong digital presence for career opportunities.</a:t>
            </a:r>
          </a:p>
          <a:p>
            <a:r>
              <a:rPr lang="en-US"/>
              <a:t>Easily extendable with more projects and certificates.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PROJECT</a:t>
            </a:r>
            <a:r>
              <a:rPr lang="en-US" sz="4250" spc="-85" dirty="0"/>
              <a:t> </a:t>
            </a:r>
            <a:r>
              <a:rPr lang="en-US"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4A9141B3-04E5-0D3E-B224-526F74C959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3803" y="3057984"/>
            <a:ext cx="641694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5" dirty="0"/>
              <a:t>DIGITAL PORTFOLIO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C4FA-1CE9-970C-832F-D2290F96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9CF8D-D347-AAA2-7C6B-B8EF0933FA2D}"/>
              </a:ext>
            </a:extLst>
          </p:cNvPr>
          <p:cNvSpPr txBox="1"/>
          <p:nvPr/>
        </p:nvSpPr>
        <p:spPr>
          <a:xfrm>
            <a:off x="755332" y="2967335"/>
            <a:ext cx="7230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https://github.com/6632-JR/My-Digital-Portfolio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2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>
                <a:solidFill>
                  <a:srgbClr val="323232"/>
                </a:solidFill>
              </a:defRPr>
            </a:pPr>
            <a:r>
              <a:t>Thank you for viewing my portfolio project.</a:t>
            </a:r>
          </a:p>
          <a:p>
            <a:pPr>
              <a:defRPr sz="2800">
                <a:solidFill>
                  <a:srgbClr val="323232"/>
                </a:solidFill>
              </a:defRPr>
            </a:pPr>
            <a:r>
              <a:t>- Janaki Raman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D8D07-7247-98F4-1BEF-795A82B1260B}"/>
              </a:ext>
            </a:extLst>
          </p:cNvPr>
          <p:cNvSpPr txBox="1"/>
          <p:nvPr/>
        </p:nvSpPr>
        <p:spPr>
          <a:xfrm>
            <a:off x="948426" y="2306083"/>
            <a:ext cx="61000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Students often lack a professional online presence.</a:t>
            </a:r>
          </a:p>
          <a:p>
            <a:r>
              <a:rPr lang="en-US"/>
              <a:t>Recruiters and faculty need a single place to view skills, projects, and achievements.</a:t>
            </a:r>
          </a:p>
          <a:p>
            <a:r>
              <a:rPr lang="en-US"/>
              <a:t>Traditional resumes are static and don’t showcase creativity.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E55A2-7D9A-1C80-8006-E8D956890EF4}"/>
              </a:ext>
            </a:extLst>
          </p:cNvPr>
          <p:cNvSpPr txBox="1"/>
          <p:nvPr/>
        </p:nvSpPr>
        <p:spPr>
          <a:xfrm>
            <a:off x="955150" y="2482632"/>
            <a:ext cx="61000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A responsive digital portfolio built using HTML, CSS, and JavaScript.</a:t>
            </a:r>
          </a:p>
          <a:p>
            <a:r>
              <a:rPr lang="en-US"/>
              <a:t>Includes About Me, Skills, Projects, Certificates, Testimonials, and Contact sections.</a:t>
            </a:r>
          </a:p>
          <a:p>
            <a:r>
              <a:rPr lang="en-US"/>
              <a:t>Styled with an orange gradient theme for a modern professional look.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4EC2B-278C-6867-125D-D3DB3A2B08A0}"/>
              </a:ext>
            </a:extLst>
          </p:cNvPr>
          <p:cNvSpPr txBox="1"/>
          <p:nvPr/>
        </p:nvSpPr>
        <p:spPr>
          <a:xfrm>
            <a:off x="723900" y="2667691"/>
            <a:ext cx="6100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Recruiters &amp; Hiring Managers</a:t>
            </a:r>
          </a:p>
          <a:p>
            <a:r>
              <a:rPr lang="en-US"/>
              <a:t>Faculty &amp; Academic Reviewers</a:t>
            </a:r>
          </a:p>
          <a:p>
            <a:r>
              <a:rPr lang="en-US"/>
              <a:t>Fellow Students &amp; DevelopersPersonal Network (friends, Instagram, LinkedIn, etc.)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35E1E-6AC8-6EC4-4C0E-01CDC9546FB4}"/>
              </a:ext>
            </a:extLst>
          </p:cNvPr>
          <p:cNvSpPr txBox="1"/>
          <p:nvPr/>
        </p:nvSpPr>
        <p:spPr>
          <a:xfrm>
            <a:off x="3646038" y="2705387"/>
            <a:ext cx="6100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HTML, CSS, JavaScript</a:t>
            </a:r>
          </a:p>
          <a:p>
            <a:r>
              <a:rPr lang="en-US"/>
              <a:t>Google Drive (for certificates storage)</a:t>
            </a:r>
          </a:p>
          <a:p>
            <a:r>
              <a:rPr lang="en-US"/>
              <a:t>GitHub (for code hosting)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AAFC7-50B0-3B18-28B8-3F412218D2F9}"/>
              </a:ext>
            </a:extLst>
          </p:cNvPr>
          <p:cNvSpPr txBox="1"/>
          <p:nvPr/>
        </p:nvSpPr>
        <p:spPr>
          <a:xfrm>
            <a:off x="739775" y="2090172"/>
            <a:ext cx="6100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Fullscreen responsive sections (Hero, About, Skills, Projects, Certificates, Testimonials, Contact)</a:t>
            </a:r>
          </a:p>
          <a:p>
            <a:r>
              <a:rPr lang="en-US"/>
              <a:t>Navbar with mobile-friendly toggle</a:t>
            </a:r>
          </a:p>
          <a:p>
            <a:r>
              <a:rPr lang="en-US"/>
              <a:t>Footer with Social Media links &amp; Gmail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7E0CB-B271-5F3D-E6EF-EB8114AD3206}"/>
              </a:ext>
            </a:extLst>
          </p:cNvPr>
          <p:cNvSpPr txBox="1"/>
          <p:nvPr/>
        </p:nvSpPr>
        <p:spPr>
          <a:xfrm>
            <a:off x="1656434" y="2089248"/>
            <a:ext cx="61000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Responsive Design (desktop + mobile view)</a:t>
            </a:r>
          </a:p>
          <a:p>
            <a:r>
              <a:rPr lang="en-US"/>
              <a:t>Projects with live links</a:t>
            </a:r>
          </a:p>
          <a:p>
            <a:r>
              <a:rPr lang="en-US"/>
              <a:t>Certificates hosted on Google Drive</a:t>
            </a:r>
          </a:p>
          <a:p>
            <a:r>
              <a:rPr lang="en-US"/>
              <a:t>Contact form with success message</a:t>
            </a:r>
          </a:p>
          <a:p>
            <a:r>
              <a:rPr lang="en-US"/>
              <a:t>Social media integration (LinkedIn, GitHub, Instagram, Gmail)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Final Course Project – Personal Portfolio</vt:lpstr>
      <vt:lpstr>About Me</vt:lpstr>
      <vt:lpstr>My Skills</vt:lpstr>
      <vt:lpstr>My Projects</vt:lpstr>
      <vt:lpstr>Projects</vt:lpstr>
      <vt:lpstr>My Certificates</vt:lpstr>
      <vt:lpstr>Testimonials</vt:lpstr>
      <vt:lpstr>Contact Me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ramanhari279@gmail.com</cp:lastModifiedBy>
  <cp:revision>26</cp:revision>
  <dcterms:created xsi:type="dcterms:W3CDTF">2024-03-29T15:07:22Z</dcterms:created>
  <dcterms:modified xsi:type="dcterms:W3CDTF">2025-08-28T10:09:54Z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