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864116"/>
            <a:ext cx="8676222" cy="3200400"/>
          </a:xfrm>
        </p:spPr>
        <p:txBody>
          <a:bodyPr/>
          <a:lstStyle/>
          <a:p>
            <a:r>
              <a:rPr lang="en-US" dirty="0">
                <a:effectLst/>
              </a:rPr>
              <a:t>Identification of User Query on Stack Overflow Using Semantic Search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355757"/>
            <a:ext cx="8676222" cy="1905000"/>
          </a:xfrm>
        </p:spPr>
        <p:txBody>
          <a:bodyPr/>
          <a:lstStyle/>
          <a:p>
            <a:r>
              <a:rPr lang="en-US" dirty="0" smtClean="0">
                <a:effectLst/>
              </a:rPr>
              <a:t>Expectation : The </a:t>
            </a:r>
            <a:r>
              <a:rPr lang="en-US" dirty="0">
                <a:effectLst/>
              </a:rPr>
              <a:t>solution should have a mechanism to identify relevant questions on stack overflow with tags and top k relevant answers that should be provided to user. So that he can understand the concept clearly and try to get his queries resolved more effectively and efficiently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08534" y="111210"/>
            <a:ext cx="7226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 2</a:t>
            </a:r>
            <a:endParaRPr lang="en-US" sz="540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05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15331"/>
            <a:ext cx="8676222" cy="77435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4"/>
                </a:solidFill>
              </a:rPr>
              <a:t>TEAM DETAILS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889687"/>
            <a:ext cx="8676222" cy="453081"/>
          </a:xfrm>
        </p:spPr>
        <p:txBody>
          <a:bodyPr/>
          <a:lstStyle/>
          <a:p>
            <a:r>
              <a:rPr lang="en-IN" dirty="0" smtClean="0"/>
              <a:t>(SKIT COLLEGE JAIPUR, RAJASTHAN, INDIA)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90" y="2427377"/>
            <a:ext cx="3227538" cy="2763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7339" y="1734879"/>
            <a:ext cx="243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MOHIT SINGH CHOUHAN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55490" y="5292265"/>
            <a:ext cx="2827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TEAM LEADER,WATSON KNOWLEDGE STUDIO AND</a:t>
            </a:r>
          </a:p>
          <a:p>
            <a:r>
              <a:rPr lang="en-IN" dirty="0" smtClean="0"/>
              <a:t>BACK END DEVELOPER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738551" y="2058045"/>
            <a:ext cx="212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KANAK SHARMA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656171" y="5582511"/>
            <a:ext cx="265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DOMAIN EXPERT, IDEA ENTHUSIAST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71" y="2562637"/>
            <a:ext cx="2677211" cy="29031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7137" y="123563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TEAM </a:t>
            </a:r>
            <a:r>
              <a:rPr lang="en-IN" dirty="0" smtClean="0">
                <a:solidFill>
                  <a:schemeClr val="accent4"/>
                </a:solidFill>
              </a:rPr>
              <a:t>SIZE =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5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17" y="1996311"/>
            <a:ext cx="3200434" cy="31623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394" y="1306014"/>
            <a:ext cx="200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DEEPANKAR SHARMA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51012" y="5202670"/>
            <a:ext cx="216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UI/UX Developer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963089" y="1306013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SHIWANSHU </a:t>
            </a:r>
            <a:r>
              <a:rPr lang="en-IN" dirty="0" smtClean="0"/>
              <a:t>MANI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288376" y="5323687"/>
            <a:ext cx="291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Watson Assistant Integration DEVELOPER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60" y="1952344"/>
            <a:ext cx="3487945" cy="320656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189412" y="62090"/>
            <a:ext cx="8676222" cy="7743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>
                <a:solidFill>
                  <a:schemeClr val="accent4"/>
                </a:solidFill>
              </a:rPr>
              <a:t>TEAM DETAILS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731314" y="529766"/>
            <a:ext cx="8676222" cy="45308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(SKIT COLLEGE JAIPUR, RAJASTHAN, INDIA)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7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8574" y="0"/>
            <a:ext cx="59147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320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Technologies/Platform</a:t>
            </a:r>
          </a:p>
          <a:p>
            <a:pPr algn="ctr"/>
            <a:r>
              <a:rPr lang="en-US" sz="320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/API’s Used</a:t>
            </a:r>
            <a:endParaRPr lang="en-US" sz="320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795" y="1293340"/>
            <a:ext cx="1146706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WATSON KNOWLEDGE STUDIO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b="1" dirty="0" smtClean="0"/>
              <a:t>FOR TRAINING CUSTOM NLU MODEL TO CLASSIFY BETWEEN WORDS LIKE WHERE OF ENGLISH VS WHERE IN 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b="1" dirty="0" smtClean="0"/>
              <a:t>TO UNDERSTAND THE USER’S SEMANTIC BETTER</a:t>
            </a:r>
          </a:p>
          <a:p>
            <a:pPr lvl="1"/>
            <a:endParaRPr lang="en-IN" sz="16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WATSON ASSISTANT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b="1" dirty="0" smtClean="0"/>
              <a:t>TO APPLY FUZZY LOGIC AND SPELLING CHECKING ON THE STACKOVERFLOW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WATSON NLU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STACKOVERFLOW API’S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b="1" dirty="0" smtClean="0"/>
              <a:t>TAGS,RELEVANT TAGS,SEARCH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NLTK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SPACY (NATURAL LANGUAGE PROCESSING)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PYQT ( UI/UX DEVELOPMENT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313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56519"/>
            <a:ext cx="8676222" cy="840259"/>
          </a:xfrm>
        </p:spPr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Architecture diagram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7" y="1203238"/>
            <a:ext cx="11458832" cy="54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62184" y="98854"/>
            <a:ext cx="5881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 smtClean="0">
                <a:solidFill>
                  <a:schemeClr val="accent4"/>
                </a:solidFill>
              </a:rPr>
              <a:t>UI/UX DESIGN - PYQT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83741" y="1062681"/>
            <a:ext cx="1045381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Qt</a:t>
            </a:r>
            <a:r>
              <a:rPr lang="en-US" sz="2800" dirty="0"/>
              <a:t> app development allows porting an application to multiple platforms through simple </a:t>
            </a:r>
            <a:r>
              <a:rPr lang="en-US" sz="2800" dirty="0" smtClean="0"/>
              <a:t>recompilation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The code is compiled to native binaries that run at full speed (no need to use a virtual machine</a:t>
            </a:r>
            <a:r>
              <a:rPr lang="en-US" sz="28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Qt</a:t>
            </a:r>
            <a:r>
              <a:rPr lang="en-US" sz="2800" dirty="0"/>
              <a:t> cross-platform software development makes it easy to create intuitive experiences for all users, no matter what system is </a:t>
            </a:r>
            <a:r>
              <a:rPr lang="en-US" sz="2800" dirty="0" smtClean="0"/>
              <a:t>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Qt</a:t>
            </a:r>
            <a:r>
              <a:rPr lang="en-US" sz="2800" dirty="0"/>
              <a:t> also has a very capable IDE in </a:t>
            </a:r>
            <a:r>
              <a:rPr lang="en-US" sz="2800" dirty="0" err="1"/>
              <a:t>Qt</a:t>
            </a:r>
            <a:r>
              <a:rPr lang="en-US" sz="2800" dirty="0"/>
              <a:t> Creator which works on all platforms and gives the same development environment wherever it’s </a:t>
            </a:r>
            <a:r>
              <a:rPr lang="en-US" sz="2800" dirty="0" smtClean="0"/>
              <a:t>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Saves time, through one code deployed across all screens and </a:t>
            </a:r>
            <a:r>
              <a:rPr lang="en-US" sz="2800" dirty="0" smtClean="0"/>
              <a:t>platforms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8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7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201</TotalTime>
  <Words>272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Mesh</vt:lpstr>
      <vt:lpstr>Identification of User Query on Stack Overflow Using Semantic Search</vt:lpstr>
      <vt:lpstr>TEAM DETAILS</vt:lpstr>
      <vt:lpstr>PowerPoint Presentation</vt:lpstr>
      <vt:lpstr>PowerPoint Presentation</vt:lpstr>
      <vt:lpstr>Architecture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User Query on Stack Overflow Using Semantic Search</dc:title>
  <dc:creator>Mohit Chouhan</dc:creator>
  <cp:lastModifiedBy>shiwanshu</cp:lastModifiedBy>
  <cp:revision>12</cp:revision>
  <dcterms:created xsi:type="dcterms:W3CDTF">2019-06-21T04:35:10Z</dcterms:created>
  <dcterms:modified xsi:type="dcterms:W3CDTF">2019-07-15T08:06:06Z</dcterms:modified>
</cp:coreProperties>
</file>