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atson-assistant-demo.ng.bluemi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B5A5-5AD3-A44C-B416-19256146C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Identify a solution of a user query on stack overflow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56D4-912A-814A-BFF7-5E4CB8DB4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2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0AE9-40FA-EB4C-A7C9-2EA0C8F8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select a particular answer on a topic based 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F03A-4257-3B4E-BB95-548171CE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a)tags</a:t>
            </a:r>
          </a:p>
          <a:p>
            <a:r>
              <a:rPr lang="en-US" dirty="0"/>
              <a:t>b)search string</a:t>
            </a:r>
          </a:p>
        </p:txBody>
      </p:sp>
    </p:spTree>
    <p:extLst>
      <p:ext uri="{BB962C8B-B14F-4D97-AF65-F5344CB8AC3E}">
        <p14:creationId xmlns:p14="http://schemas.microsoft.com/office/powerpoint/2010/main" val="21650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4778-EEB3-9A4A-A437-ECB5DBA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761F-CC68-FC4B-BB8D-5C808315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a mechanism to identify relevant questions on stack overflow with tags and top k relevant answers that should be provided to user. So that he can understand the concept clearly and try to solve his issues.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221-40C7-1F42-8467-826EB371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TECHNOLOGY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E9E5-BB33-614F-A015-B0A81A70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programming language. </a:t>
            </a:r>
          </a:p>
          <a:p>
            <a:r>
              <a:rPr lang="en-US" dirty="0"/>
              <a:t>Watson Natural Language Understanding (NLU)</a:t>
            </a:r>
          </a:p>
          <a:p>
            <a:r>
              <a:rPr lang="en-US" dirty="0"/>
              <a:t>Watson Assistant</a:t>
            </a:r>
          </a:p>
          <a:p>
            <a:r>
              <a:rPr lang="en-US" dirty="0"/>
              <a:t>IBM Kubernetes (IKS)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6D54-6B65-0141-AE9F-6E5A7DD3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307E-419B-E646-B884-DA4261E1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www.carbondesignsystem.com</a:t>
            </a:r>
            <a:r>
              <a:rPr lang="en-US" dirty="0"/>
              <a:t>/updates/v10-migration/overview#welcome-to-v10</a:t>
            </a:r>
          </a:p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/services/natural-language-understanding/</a:t>
            </a:r>
          </a:p>
          <a:p>
            <a:r>
              <a:rPr lang="en-US" dirty="0">
                <a:hlinkClick r:id="rId2"/>
              </a:rPr>
              <a:t>https://watson-assistant-demo.ng.bluemix.net/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/IBM/container-service-getting-started-</a:t>
            </a:r>
            <a:r>
              <a:rPr lang="en-US" dirty="0" err="1"/>
              <a:t>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</TotalTime>
  <Words>142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Identify a solution of a user query on stack overflow</vt:lpstr>
      <vt:lpstr>Criteria to select a particular answer on a topic based on: </vt:lpstr>
      <vt:lpstr>EXPECTATION  </vt:lpstr>
      <vt:lpstr>TOOLS &amp; TECHNOLOGY  </vt:lpstr>
      <vt:lpstr>Important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a solution of a user query on stack overflow</dc:title>
  <dc:creator>ankurtagraphotos@gmail.com</dc:creator>
  <cp:lastModifiedBy>ankurtagraphotos@gmail.com</cp:lastModifiedBy>
  <cp:revision>2</cp:revision>
  <dcterms:created xsi:type="dcterms:W3CDTF">2019-05-28T07:58:45Z</dcterms:created>
  <dcterms:modified xsi:type="dcterms:W3CDTF">2019-05-28T08:14:12Z</dcterms:modified>
</cp:coreProperties>
</file>