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5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软件设计原则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8571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万德超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合成复用原则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1023257" y="1633538"/>
            <a:ext cx="101454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合成复用原则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(Composite Reuse Principle, CRP)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：尽量使用对象组合，而不是继承来达到复用的目的。</a:t>
            </a:r>
          </a:p>
          <a:p>
            <a:pPr defTabSz="540000"/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合成复用原则就是在一个新的对象里通过关联关系（包括组合关系和聚合关系）来使用一些已有的对象，使之成为新对象的一部分；新对象通过委派调用已有对象的方法达到复用功能的目的。简言之：复用时要尽量使用组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聚合关系（关联关系），少用继承。</a:t>
            </a:r>
          </a:p>
          <a:p>
            <a:pPr defTabSz="540000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269AB7F-07B0-48D1-BC37-B098FFC91612}"/>
              </a:ext>
            </a:extLst>
          </p:cNvPr>
          <p:cNvSpPr/>
          <p:nvPr/>
        </p:nvSpPr>
        <p:spPr>
          <a:xfrm>
            <a:off x="4757530" y="4905210"/>
            <a:ext cx="1012371" cy="46536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3A0F6-EC01-4100-A5FB-B598BB63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9" y="3723476"/>
            <a:ext cx="4082892" cy="2913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9E3AE0-C68D-4A2D-93AD-3977C4CB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27979"/>
            <a:ext cx="5238947" cy="22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迪米特法则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1023257" y="1911124"/>
            <a:ext cx="10145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迪米特法则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(Law of Demeter,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LoD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：一个软件实体应当尽可能少地与其他实体发生相互作用。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269AB7F-07B0-48D1-BC37-B098FFC91612}"/>
              </a:ext>
            </a:extLst>
          </p:cNvPr>
          <p:cNvSpPr/>
          <p:nvPr/>
        </p:nvSpPr>
        <p:spPr>
          <a:xfrm>
            <a:off x="4776383" y="4421290"/>
            <a:ext cx="1012371" cy="46536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28BCA-6319-432B-9293-AA8526EC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5" y="3109022"/>
            <a:ext cx="4348489" cy="3193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8D802D-9882-4FB3-B990-8DC51F09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49" y="3001994"/>
            <a:ext cx="4571225" cy="33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7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9778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255939" y="2000249"/>
            <a:ext cx="2822121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单一职责原则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开闭原则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里氏代换原则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依赖倒转原则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接口隔离原则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合成复用原则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迪米特法则</a:t>
            </a:r>
          </a:p>
        </p:txBody>
      </p:sp>
    </p:spTree>
    <p:extLst>
      <p:ext uri="{BB962C8B-B14F-4D97-AF65-F5344CB8AC3E}">
        <p14:creationId xmlns:p14="http://schemas.microsoft.com/office/powerpoint/2010/main" val="42781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单一职责原则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561976" y="2164216"/>
            <a:ext cx="10610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单一职责原则是最简单的面向对象设计原则，它用于控制类的粒度大小。单一职责原则定义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 单一职责原则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(Single Responsibility Principle, SRP)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：一个类只负责一个功能领域中的相应职责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5473AD-40AB-4B84-A387-7C59219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8" y="4049230"/>
            <a:ext cx="3714083" cy="2362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F63817-A2F9-4F4C-9062-5A686AEF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3823683"/>
            <a:ext cx="5763987" cy="2362877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7CC6C55-FB13-4514-BC64-927A2C452AAE}"/>
              </a:ext>
            </a:extLst>
          </p:cNvPr>
          <p:cNvSpPr/>
          <p:nvPr/>
        </p:nvSpPr>
        <p:spPr>
          <a:xfrm>
            <a:off x="4588329" y="4825093"/>
            <a:ext cx="1012371" cy="46536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开闭原则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23900" y="1666935"/>
            <a:ext cx="10629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开闭原则</a:t>
            </a:r>
            <a:r>
              <a:rPr lang="en-US" altLang="zh-CN" sz="2400" dirty="0"/>
              <a:t>(Open-Closed Principle, OCP)</a:t>
            </a:r>
            <a:r>
              <a:rPr lang="zh-CN" altLang="en-US" sz="2400" dirty="0"/>
              <a:t>：一个软件实体应当对扩展开放，对修改关闭。即软件实体应尽量在</a:t>
            </a:r>
            <a:r>
              <a:rPr lang="zh-CN" altLang="en-US" sz="2400" b="1" dirty="0">
                <a:solidFill>
                  <a:srgbClr val="FF0000"/>
                </a:solidFill>
              </a:rPr>
              <a:t>不修改原有代码</a:t>
            </a:r>
            <a:r>
              <a:rPr lang="zh-CN" altLang="en-US" sz="2400" dirty="0"/>
              <a:t>的情况下进行</a:t>
            </a:r>
            <a:r>
              <a:rPr lang="zh-CN" altLang="en-US" sz="2400" b="1" dirty="0">
                <a:solidFill>
                  <a:srgbClr val="FF0000"/>
                </a:solidFill>
              </a:rPr>
              <a:t>扩展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为了满足开闭原则，需要对系统进行</a:t>
            </a:r>
            <a:r>
              <a:rPr lang="zh-CN" altLang="en-US" sz="2400" b="1" dirty="0">
                <a:solidFill>
                  <a:srgbClr val="FF0000"/>
                </a:solidFill>
              </a:rPr>
              <a:t>抽象化设计</a:t>
            </a:r>
            <a:r>
              <a:rPr lang="zh-CN" altLang="en-US" sz="2400" dirty="0"/>
              <a:t>，抽象化是开闭原则的关键。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1C985-66B2-44B2-A49F-AAFC2897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7" y="3809350"/>
            <a:ext cx="4717109" cy="2088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E3A27-96CB-4951-ABB8-8D030ECB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68" y="3916886"/>
            <a:ext cx="5012625" cy="206263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F85A6CC-156F-4707-9844-E0A0376805A3}"/>
              </a:ext>
            </a:extLst>
          </p:cNvPr>
          <p:cNvSpPr/>
          <p:nvPr/>
        </p:nvSpPr>
        <p:spPr>
          <a:xfrm>
            <a:off x="5339443" y="4620930"/>
            <a:ext cx="1012371" cy="46536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里氏代换原则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1690688"/>
            <a:ext cx="1014548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里氏代换原则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Liskov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Substitution Principle, LSP)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：所有引用基类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（父类）的地方必须能透明地使用其子类的对象。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里氏代换原则是实现开闭原则的重要方式之一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假设一个类为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BaseClass</a:t>
            </a:r>
            <a:r>
              <a:rPr lang="zh-CN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，另一个是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r>
              <a:rPr lang="zh-CN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类，并且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类是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BaseClass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类的子类</a:t>
            </a:r>
            <a:r>
              <a:rPr lang="zh-CN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F57848-4D3F-4539-8914-99A679D34558}"/>
              </a:ext>
            </a:extLst>
          </p:cNvPr>
          <p:cNvSpPr/>
          <p:nvPr/>
        </p:nvSpPr>
        <p:spPr>
          <a:xfrm>
            <a:off x="2179864" y="3803877"/>
            <a:ext cx="2857501" cy="12328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method1(base)</a:t>
            </a:r>
            <a:r>
              <a:rPr lang="zh-CN" altLang="en-US" sz="2000" dirty="0"/>
              <a:t>成立</a:t>
            </a:r>
            <a:endParaRPr lang="en-US" altLang="zh-CN" sz="2000" dirty="0"/>
          </a:p>
          <a:p>
            <a:r>
              <a:rPr lang="en-US" altLang="zh-CN" sz="2000" dirty="0"/>
              <a:t>method1(sub)</a:t>
            </a:r>
            <a:r>
              <a:rPr lang="zh-CN" altLang="en-US" sz="2000" dirty="0"/>
              <a:t>必然成立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4DC0FC-9CE8-417B-8E7E-B4323BB132F5}"/>
              </a:ext>
            </a:extLst>
          </p:cNvPr>
          <p:cNvSpPr/>
          <p:nvPr/>
        </p:nvSpPr>
        <p:spPr>
          <a:xfrm>
            <a:off x="6234793" y="3803876"/>
            <a:ext cx="3145972" cy="12328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method2(sub)</a:t>
            </a:r>
            <a:r>
              <a:rPr lang="zh-CN" altLang="en-US" sz="2000" dirty="0"/>
              <a:t>成立</a:t>
            </a:r>
            <a:endParaRPr lang="en-US" altLang="zh-CN" sz="2000" dirty="0"/>
          </a:p>
          <a:p>
            <a:r>
              <a:rPr lang="en-US" altLang="zh-CN" sz="2000" dirty="0"/>
              <a:t>method1(base)</a:t>
            </a:r>
            <a:r>
              <a:rPr lang="zh-CN" altLang="en-US" sz="2000" dirty="0"/>
              <a:t>不成立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52C80B-0D61-428B-8DDD-1C1765448939}"/>
              </a:ext>
            </a:extLst>
          </p:cNvPr>
          <p:cNvSpPr txBox="1"/>
          <p:nvPr/>
        </p:nvSpPr>
        <p:spPr>
          <a:xfrm>
            <a:off x="1023258" y="5167312"/>
            <a:ext cx="9280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）子类的所有方法必须在父类中声明，或子类必须实现</a:t>
            </a:r>
            <a:r>
              <a:rPr lang="zh-CN" altLang="en-US" sz="2000" b="1" dirty="0">
                <a:solidFill>
                  <a:srgbClr val="FF0000"/>
                </a:solidFill>
              </a:rPr>
              <a:t>父类中声明的所有方法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）尽量把父类设计为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，让子类继承父类或实现父接口，并实现在父类中声明的方法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）在编译阶段，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编译器会检查一个程序是否符合里氏代换原则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里氏代换原则（续）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9BC6C-C72C-4575-BE84-3432513E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2" y="2689018"/>
            <a:ext cx="5481987" cy="32493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39A3D4-3CAF-44EC-B6D8-920BB478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43" y="2134547"/>
            <a:ext cx="3027655" cy="43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依赖倒转原则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1690688"/>
            <a:ext cx="10145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依赖倒转原则要求我们在程序代码中传递参数时或在关联关系中，尽量引用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层次高的抽象层类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，即使用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变量类型声明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参数类型声明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方法返回类型声明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数据类型的转换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等，而不要用具体类来做这些事情。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4EDFC-EAF1-4801-9EDA-7397A9D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0" y="3773055"/>
            <a:ext cx="4622841" cy="2069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34DE9D-AD30-4AEA-8E0C-98A77F55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8" y="3405790"/>
            <a:ext cx="5801362" cy="24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3045960"/>
            <a:ext cx="10145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在大多数情况下，这三个设计原则会同时出现，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开闭原则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里氏代换原则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依赖倒转原则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，它们相辅相成，相互补充，目标一致，只是分析问题时所站角度不同而已。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接口隔离原则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1023257" y="1911124"/>
            <a:ext cx="10145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客户端不应该被迫依赖于它不使用的方法；一个类对另一个类的依赖应该建立在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最小的接口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上。一般而言，接口中仅包含为某一类用户定制的方法即可，不应该强迫客户依赖于那些它们不用的方法。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EADB90-D61B-4DEA-B25D-5F956B2C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" y="4093731"/>
            <a:ext cx="6052485" cy="1719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F4908B-C132-4DAD-AF32-F0CDA339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76" y="3649436"/>
            <a:ext cx="4702060" cy="284343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269AB7F-07B0-48D1-BC37-B098FFC91612}"/>
              </a:ext>
            </a:extLst>
          </p:cNvPr>
          <p:cNvSpPr/>
          <p:nvPr/>
        </p:nvSpPr>
        <p:spPr>
          <a:xfrm>
            <a:off x="6233552" y="4602843"/>
            <a:ext cx="1012371" cy="46536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310004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17020</TotalTime>
  <Words>651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软件设计原则</vt:lpstr>
      <vt:lpstr>目录</vt:lpstr>
      <vt:lpstr>单一职责原则</vt:lpstr>
      <vt:lpstr>开闭原则</vt:lpstr>
      <vt:lpstr>里氏代换原则</vt:lpstr>
      <vt:lpstr>里氏代换原则（续）</vt:lpstr>
      <vt:lpstr>依赖倒转原则</vt:lpstr>
      <vt:lpstr>小结</vt:lpstr>
      <vt:lpstr>接口隔离原则</vt:lpstr>
      <vt:lpstr>合成复用原则</vt:lpstr>
      <vt:lpstr>迪米特法则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428</cp:revision>
  <dcterms:created xsi:type="dcterms:W3CDTF">2021-06-05T10:13:46Z</dcterms:created>
  <dcterms:modified xsi:type="dcterms:W3CDTF">2021-09-13T06:17:00Z</dcterms:modified>
</cp:coreProperties>
</file>