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18" r:id="rId4"/>
    <p:sldId id="320" r:id="rId5"/>
    <p:sldId id="327" r:id="rId6"/>
    <p:sldId id="334" r:id="rId7"/>
    <p:sldId id="338" r:id="rId8"/>
    <p:sldId id="328" r:id="rId9"/>
    <p:sldId id="321" r:id="rId10"/>
    <p:sldId id="337" r:id="rId11"/>
    <p:sldId id="339" r:id="rId12"/>
    <p:sldId id="329" r:id="rId13"/>
    <p:sldId id="322" r:id="rId14"/>
    <p:sldId id="323" r:id="rId15"/>
    <p:sldId id="335" r:id="rId16"/>
    <p:sldId id="324" r:id="rId17"/>
    <p:sldId id="330" r:id="rId18"/>
    <p:sldId id="331" r:id="rId19"/>
    <p:sldId id="325" r:id="rId20"/>
    <p:sldId id="326" r:id="rId21"/>
    <p:sldId id="317" r:id="rId22"/>
    <p:sldId id="336" r:id="rId23"/>
    <p:sldId id="332" r:id="rId24"/>
    <p:sldId id="33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75917582@qq.com" initials="8" lastIdx="1" clrIdx="0">
    <p:extLst>
      <p:ext uri="{19B8F6BF-5375-455C-9EA6-DF929625EA0E}">
        <p15:presenceInfo xmlns:p15="http://schemas.microsoft.com/office/powerpoint/2012/main" userId="14106f7027776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F55F-CB6D-4418-B002-97D853C6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CF530-6482-4C38-861A-929BAC11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A37CC-2F55-4621-BACB-2C84D224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E98A5-366E-433B-A52E-03560D6F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25510-475F-457F-BBF5-7A1F8A40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358E-47A6-4137-9383-83AB7D26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837BC-B67C-49ED-ABBF-81F8E8AD9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6DF45-7069-446B-B664-278A0CDD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25BC7-53FE-4874-AF0C-7F9B54D1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C911D-479D-43ED-8650-39F6600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A43D1-72CA-4E72-892A-1BC7F3F60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6A69F-9B7C-4835-BF62-6B8C983C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AEE57-578C-45A9-B57B-AE023435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12C8-A3EA-4179-9502-7DE15CA3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60E30-2654-49DA-9024-FB186989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1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846F-AB8A-4837-8DA4-1378FE9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5FF2-6598-4A82-8876-79CD14A6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EB32C-0A84-42AC-AE41-9EA1B569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B21DC-F3FA-46BA-9104-ACCEC24F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E86C0-19AF-43BB-B635-6C7216BA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B3688-71FB-46DB-922C-7078503A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E1A56-EBD9-4DF7-8601-2FE4F211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6E572-B7AB-402E-81BF-BADFC347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75419-EA4B-4B0A-8A44-D1717730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C09B0-B1EF-40AF-B1CC-B6C7160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4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74A-7061-4170-A887-D973CD1E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699D-7DED-44C9-83B9-C1BCFE7F1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CDB99-4672-4FD1-9DD9-BD255F6D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0611A-6D44-4245-B604-DB014D59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70DDA-D86B-4F61-A546-A6DA5A7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EDD4C-DBDF-43AE-BF60-C8DAA9DA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1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7BAF-CF72-490F-9A6A-6DEC058F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0CB1D-9A0B-45E5-9217-FF627F3D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791E4-C998-4FAB-A206-E0DC3B9F7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90BDE-E063-450F-B573-BBC468729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9F01A-8674-46D7-9CE7-CF6B21990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E29B35-5BEC-4534-AF94-E2B5C234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550817-4C63-41AD-9BDE-92DE90ED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AE09C-CD88-44EB-8544-65C53F60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6DA6-425C-43FE-A590-EC3BDD2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53B8B-0126-4F81-869E-EA98782B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4251C-5F6B-4BC4-A2EC-31624EFA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A5959-8225-4C2E-AF26-542E65BD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ADA36C-27B3-464E-8203-9AD65F6A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6F4EB-2851-4CBB-A4DB-434AD4F2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975A0-0E17-466A-9304-FD0C61C9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FCE20-ABD4-45F8-BE6B-6F26C14B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183A5-FB11-451A-B16C-B8A8B5DE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D6419-A4A5-4C65-920E-EE80B65D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B965-D7C2-4F39-BA12-BB0D50E4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7DDB3-760F-4E7A-8A76-48B67225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0C05D-A66B-4FC2-B10F-1EC29AAB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5EC6-1231-4B6C-B25D-444D4466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2CC632-02FC-493D-92E1-11ED9E933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37AEB-6CCF-4F5E-BA9F-D02EA1B0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8CB51-C1F5-4696-B2BF-FFD1643B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CE6A4-ADB1-4AF6-B821-12B7288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4797A-9801-47A1-9828-B14D163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6C6B9-DA8A-43A3-B403-6F97C25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E5B09-8947-468C-B0A9-509EF2CB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CA7D-2836-4453-9AB5-FAF8792EA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710-14D0-4F2A-AB2D-742C033AB9C3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4C1B-62D7-4813-9B8A-208EA99B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8E7CD-5897-4639-811A-94E103E39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F826-2715-40DE-A7F2-B24A5A562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0520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适配器模式和桥接模式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FD943C-7AE9-4E4F-9F10-AF8CA940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904647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万德超</a:t>
            </a:r>
          </a:p>
        </p:txBody>
      </p:sp>
    </p:spTree>
    <p:extLst>
      <p:ext uri="{BB962C8B-B14F-4D97-AF65-F5344CB8AC3E}">
        <p14:creationId xmlns:p14="http://schemas.microsoft.com/office/powerpoint/2010/main" val="204680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类适配器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E87ED0-6C6A-4C02-B95B-26EE8F21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15" y="2961647"/>
            <a:ext cx="9429485" cy="19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0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 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B72AFB-4173-4929-92E5-9FB4342C7BA8}"/>
              </a:ext>
            </a:extLst>
          </p:cNvPr>
          <p:cNvSpPr txBox="1"/>
          <p:nvPr/>
        </p:nvSpPr>
        <p:spPr>
          <a:xfrm>
            <a:off x="1530803" y="3308039"/>
            <a:ext cx="9130393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在类适配器中，一个适配器能否适配多个适配者？如果能，应该如何实现？如果不能， 请说明原因？ </a:t>
            </a:r>
          </a:p>
        </p:txBody>
      </p:sp>
    </p:spTree>
    <p:extLst>
      <p:ext uri="{BB962C8B-B14F-4D97-AF65-F5344CB8AC3E}">
        <p14:creationId xmlns:p14="http://schemas.microsoft.com/office/powerpoint/2010/main" val="185873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双向适配器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333BCB-B417-4530-B820-01332F1C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66" y="2269671"/>
            <a:ext cx="8039963" cy="39338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7612D0-1105-4FC5-828C-6B2D4B9C0C0D}"/>
              </a:ext>
            </a:extLst>
          </p:cNvPr>
          <p:cNvSpPr txBox="1"/>
          <p:nvPr/>
        </p:nvSpPr>
        <p:spPr>
          <a:xfrm>
            <a:off x="236764" y="1326235"/>
            <a:ext cx="3510643" cy="554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在对象适配器的使用过程中，如果在适配器中同时包含对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适配者类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的引用，适配者可以通过它调用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目标类中的方法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，目标类也可以通过它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调用适配者类中的方法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，那么该适配器就是一个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双向适配器</a:t>
            </a:r>
          </a:p>
        </p:txBody>
      </p:sp>
    </p:spTree>
    <p:extLst>
      <p:ext uri="{BB962C8B-B14F-4D97-AF65-F5344CB8AC3E}">
        <p14:creationId xmlns:p14="http://schemas.microsoft.com/office/powerpoint/2010/main" val="350675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缺省适配器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321129" y="2941291"/>
            <a:ext cx="6887935" cy="358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缺省适配器模式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(Default Adapter Pattern)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：当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不需要实现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一个接口所提供的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所有方法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时，可先设计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一个抽象类实现该接口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，并为接口中每个方法提供一个默认实现（空方法），那么该抽象类的子类可以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选择性地覆盖父类的某些方法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来实现需求，它适用于不想使用一个接口中的所有方法的情况，又称为单接口适配器模式。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1D718D-E269-407A-8E90-9527C35D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15" y="1446033"/>
            <a:ext cx="2443898" cy="52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 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2564267"/>
            <a:ext cx="10145486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软件公司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需要提供一个加密模块，将用户机密信息（如口令、邮箱等）加密之后再存储在数据库中，系统已经定义好了数据库操作类。为了提高开发效率，现需要重用已有的加密算法，这些算法封装在一些由第三方提供的类中，有些甚至没有源代码。试使用适配器模式设计该加密模块，实现在不修改现有类的基础上重用第三方加密方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2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蜡笔与毛笔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94F18-8214-4681-B042-419A688D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9" y="2871491"/>
            <a:ext cx="3505380" cy="2584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F9A6E6-D11F-48F1-9A73-5B22BE04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373" y="2871490"/>
            <a:ext cx="3667829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跨平台图像浏览系统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DC5193-96E8-4C2C-9977-EF45561F90DB}"/>
              </a:ext>
            </a:extLst>
          </p:cNvPr>
          <p:cNvSpPr txBox="1"/>
          <p:nvPr/>
        </p:nvSpPr>
        <p:spPr>
          <a:xfrm>
            <a:off x="1096736" y="2398472"/>
            <a:ext cx="10145486" cy="2567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软件公司欲开发一个跨平台图像浏览系统，要求该系统能够显示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BMP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JPG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PNG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多种格式的文件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，并且能够在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等多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个操作系统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上运行。系统首先将各种格式的文件解析为像素矩阵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(Matrix)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，然后将像素矩阵显示在屏幕上，在不同的操作系统中可以调用不同的绘制函数来绘制像素矩阵。系统需具有较好的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扩展性以支持新的文件格式和操作系统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4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跨平台图像浏览系统（续）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1ED429-2E01-4064-8472-B0BA0474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99" y="1609045"/>
            <a:ext cx="8886148" cy="4229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95C5FF-01F7-42E8-9FF0-48CDC50DCC64}"/>
              </a:ext>
            </a:extLst>
          </p:cNvPr>
          <p:cNvSpPr txBox="1"/>
          <p:nvPr/>
        </p:nvSpPr>
        <p:spPr>
          <a:xfrm>
            <a:off x="2675843" y="5908452"/>
            <a:ext cx="628445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由于采用了多层继承结构，导致系统中类的个数急剧增加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系统扩展麻烦</a:t>
            </a:r>
          </a:p>
        </p:txBody>
      </p:sp>
    </p:spTree>
    <p:extLst>
      <p:ext uri="{BB962C8B-B14F-4D97-AF65-F5344CB8AC3E}">
        <p14:creationId xmlns:p14="http://schemas.microsoft.com/office/powerpoint/2010/main" val="16263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跨平台图像浏览系统（续）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E25C8B-9EE9-441F-A9FC-08BF65F31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2403734"/>
            <a:ext cx="5730066" cy="34490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990F3C-1CB9-4B35-863F-B1F27B27009D}"/>
              </a:ext>
            </a:extLst>
          </p:cNvPr>
          <p:cNvSpPr txBox="1"/>
          <p:nvPr/>
        </p:nvSpPr>
        <p:spPr>
          <a:xfrm>
            <a:off x="7053942" y="3768682"/>
            <a:ext cx="44740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到底如何在软件中实现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将两个维度分离呢？</a:t>
            </a:r>
          </a:p>
        </p:txBody>
      </p:sp>
    </p:spTree>
    <p:extLst>
      <p:ext uri="{BB962C8B-B14F-4D97-AF65-F5344CB8AC3E}">
        <p14:creationId xmlns:p14="http://schemas.microsoft.com/office/powerpoint/2010/main" val="6350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桥接模式概述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DC5193-96E8-4C2C-9977-EF45561F90DB}"/>
              </a:ext>
            </a:extLst>
          </p:cNvPr>
          <p:cNvSpPr txBox="1"/>
          <p:nvPr/>
        </p:nvSpPr>
        <p:spPr>
          <a:xfrm>
            <a:off x="828900" y="1675040"/>
            <a:ext cx="10145486" cy="155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桥接模式用一种巧妙的方式处理多层继承存在的问题，用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抽象关联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取代了传统的多层继承，将类之间的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静态继承关系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转换为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动态的对象组合关系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，使得系统更加灵活，并易于扩展，同时有效控制了系统中类的个数。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500B3E-73D8-468E-A5D6-3DC502D7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79" y="3226619"/>
            <a:ext cx="6107970" cy="35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6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不兼容结构的协调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790575" y="4997223"/>
            <a:ext cx="10610850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在软件开发中，有时也存在类似这种不兼容的情况，我们也可以像引入一个电源适配器一样引入一个称之为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适配器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的角色来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这些存在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不兼容的结构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，这种设计方案即为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适配器模式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3282F7-085C-477A-9067-85E21958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53" y="2056266"/>
            <a:ext cx="6645082" cy="27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桥接模式的重要性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DC5193-96E8-4C2C-9977-EF45561F90DB}"/>
              </a:ext>
            </a:extLst>
          </p:cNvPr>
          <p:cNvSpPr txBox="1"/>
          <p:nvPr/>
        </p:nvSpPr>
        <p:spPr>
          <a:xfrm>
            <a:off x="1023257" y="1935616"/>
            <a:ext cx="10145486" cy="20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桥接模式是一个非常有用的模式，在桥接模式中体现了很多面向对象设计原则的思想，包括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“单一职责原则”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“开闭原则”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、“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合成复用原则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“里氏代换原则”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“依赖倒转原则”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等。熟悉桥接模式有助于我们深入理解这些设计原则，也有助于我们形成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正确的设计思想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和培养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良好的设计风格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7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毛笔案例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5F9B3-B767-4078-9808-CF60B65B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05" y="1819176"/>
            <a:ext cx="8839790" cy="45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毛笔案例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A32A5B-32DE-41E8-8F12-BF8E2521B477}"/>
              </a:ext>
            </a:extLst>
          </p:cNvPr>
          <p:cNvSpPr txBox="1"/>
          <p:nvPr/>
        </p:nvSpPr>
        <p:spPr>
          <a:xfrm>
            <a:off x="3047320" y="31058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492C77-E626-4E0F-97C9-75E1D347D588}"/>
              </a:ext>
            </a:extLst>
          </p:cNvPr>
          <p:cNvSpPr txBox="1"/>
          <p:nvPr/>
        </p:nvSpPr>
        <p:spPr>
          <a:xfrm>
            <a:off x="1208994" y="3021467"/>
            <a:ext cx="9771290" cy="1048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0000"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如果系统中存在两个以上的变化维度，是否可以使用桥接模式进行处理？如果可以，系统该如何设计？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25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重构跨平台图像浏览系统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2F58A6-A6AE-42A0-8DB6-94EAD099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926010"/>
            <a:ext cx="9829799" cy="48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9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适配器模式与桥接模式的联用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3908B-6206-4738-8BD4-13090AE3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49" y="2259089"/>
            <a:ext cx="8553158" cy="41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没有源码的算法库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DD8E08-575D-470D-AB86-DB2482F0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81" y="2673260"/>
            <a:ext cx="7756437" cy="343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4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023257" y="2262188"/>
            <a:ext cx="10145486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    适配器模式可以将</a:t>
            </a:r>
            <a:r>
              <a:rPr lang="zh-CN" altLang="en-US" b="1" dirty="0">
                <a:solidFill>
                  <a:srgbClr val="FF0000"/>
                </a:solidFill>
              </a:rPr>
              <a:t>一个类的接口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另一个类的接口匹配</a:t>
            </a:r>
            <a:r>
              <a:rPr lang="zh-CN" altLang="en-US" dirty="0"/>
              <a:t>起来，而</a:t>
            </a:r>
            <a:r>
              <a:rPr lang="zh-CN" altLang="en-US" b="1" dirty="0">
                <a:solidFill>
                  <a:srgbClr val="FF0000"/>
                </a:solidFill>
              </a:rPr>
              <a:t>无须修改</a:t>
            </a:r>
            <a:r>
              <a:rPr lang="zh-CN" altLang="en-US" dirty="0"/>
              <a:t>原来的适配者接口和抽象目标类接口。适配器模式定义如下：</a:t>
            </a:r>
          </a:p>
          <a:p>
            <a:r>
              <a:rPr lang="zh-CN" altLang="en-US" dirty="0"/>
              <a:t>        适配器模式</a:t>
            </a:r>
            <a:r>
              <a:rPr lang="en-US" altLang="zh-CN" dirty="0"/>
              <a:t>(Adapter Pattern)</a:t>
            </a:r>
            <a:r>
              <a:rPr lang="zh-CN" altLang="en-US" dirty="0"/>
              <a:t>：将一个接口转换成客户希望的另一个接口，使接口不兼容的那些类可以一起工作，其别名为包装器</a:t>
            </a:r>
            <a:r>
              <a:rPr lang="en-US" altLang="zh-CN" dirty="0"/>
              <a:t>(Wrapper)</a:t>
            </a:r>
            <a:r>
              <a:rPr lang="zh-CN" altLang="en-US" dirty="0"/>
              <a:t>。适配器模式既可以作为</a:t>
            </a:r>
            <a:r>
              <a:rPr lang="zh-CN" altLang="en-US" b="1" dirty="0">
                <a:solidFill>
                  <a:srgbClr val="FF0000"/>
                </a:solidFill>
              </a:rPr>
              <a:t>类结构型模式</a:t>
            </a:r>
            <a:r>
              <a:rPr lang="zh-CN" altLang="en-US" dirty="0"/>
              <a:t>，也可以作为</a:t>
            </a:r>
            <a:r>
              <a:rPr lang="zh-CN" altLang="en-US" b="1" dirty="0">
                <a:solidFill>
                  <a:srgbClr val="FF0000"/>
                </a:solidFill>
              </a:rPr>
              <a:t>对象结构型模式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 在</a:t>
            </a:r>
            <a:r>
              <a:rPr lang="zh-CN" altLang="en-US" b="1" dirty="0">
                <a:solidFill>
                  <a:srgbClr val="FF0000"/>
                </a:solidFill>
              </a:rPr>
              <a:t>对象适配器模式</a:t>
            </a:r>
            <a:r>
              <a:rPr lang="zh-CN" altLang="en-US" dirty="0"/>
              <a:t>中，适配器与适配者之间是</a:t>
            </a:r>
            <a:r>
              <a:rPr lang="zh-CN" altLang="en-US" b="1" dirty="0">
                <a:solidFill>
                  <a:srgbClr val="FF0000"/>
                </a:solidFill>
              </a:rPr>
              <a:t>关联关系</a:t>
            </a:r>
            <a:r>
              <a:rPr lang="zh-CN" altLang="en-US" dirty="0"/>
              <a:t>；在</a:t>
            </a:r>
            <a:r>
              <a:rPr lang="zh-CN" altLang="en-US" b="1" dirty="0">
                <a:solidFill>
                  <a:srgbClr val="FF0000"/>
                </a:solidFill>
              </a:rPr>
              <a:t>类适配器模式</a:t>
            </a:r>
            <a:r>
              <a:rPr lang="zh-CN" altLang="en-US" dirty="0"/>
              <a:t>中，适配器与适配者之间是</a:t>
            </a:r>
            <a:r>
              <a:rPr lang="zh-CN" altLang="en-US" b="1" dirty="0">
                <a:solidFill>
                  <a:srgbClr val="FF0000"/>
                </a:solidFill>
              </a:rPr>
              <a:t>继承（或实现）关系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529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对象适配器模式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89DD8A-0EC7-44EC-8ECF-1AD08348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62" y="1574800"/>
            <a:ext cx="9054142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对象适配器模式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F4DCAC-CBCE-4225-9F6B-FFAAE8AA843E}"/>
              </a:ext>
            </a:extLst>
          </p:cNvPr>
          <p:cNvSpPr txBox="1"/>
          <p:nvPr/>
        </p:nvSpPr>
        <p:spPr>
          <a:xfrm>
            <a:off x="2013857" y="1752618"/>
            <a:ext cx="9339943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Adapter extends Target {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维持一个对适配者对象的引用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Adapter(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this.adaptee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adaptee.specificRequest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转发调用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432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 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F4DCAC-CBCE-4225-9F6B-FFAAE8AA843E}"/>
              </a:ext>
            </a:extLst>
          </p:cNvPr>
          <p:cNvSpPr txBox="1"/>
          <p:nvPr/>
        </p:nvSpPr>
        <p:spPr>
          <a:xfrm>
            <a:off x="1426028" y="3176065"/>
            <a:ext cx="9339943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在对象适配器中，一个适配器能否适配多个适配者？如果能，应该如何实现？如果不能，请说明原因？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08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重构算法库案例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FD6D5-7C31-4C15-B3F2-24E81C9D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97" y="1902198"/>
            <a:ext cx="8736427" cy="37474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233F2B7-1B8D-4C9F-8A81-AD59A291AA96}"/>
              </a:ext>
            </a:extLst>
          </p:cNvPr>
          <p:cNvSpPr txBox="1"/>
          <p:nvPr/>
        </p:nvSpPr>
        <p:spPr>
          <a:xfrm>
            <a:off x="1616797" y="5760496"/>
            <a:ext cx="8736427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ScoreOperation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接口充当抽象目标，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QuickSort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BinarySearch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类充当适配者，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OperationAdapter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充当适配器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03F0F2-EE15-4C89-8F2B-291A6456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6211446"/>
            <a:ext cx="552549" cy="4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7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kern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类适配器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A95DDE-BD33-43B0-81A6-B5822F39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36" y="2347426"/>
            <a:ext cx="7396527" cy="41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2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19058</TotalTime>
  <Words>948</Words>
  <Application>Microsoft Office PowerPoint</Application>
  <PresentationFormat>宽屏</PresentationFormat>
  <Paragraphs>53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Office 主题​​</vt:lpstr>
      <vt:lpstr>适配器模式和桥接模式</vt:lpstr>
      <vt:lpstr>不兼容结构的协调</vt:lpstr>
      <vt:lpstr>没有源码的算法库</vt:lpstr>
      <vt:lpstr>适配器模式概述</vt:lpstr>
      <vt:lpstr>对象适配器模式</vt:lpstr>
      <vt:lpstr>对象适配器模式</vt:lpstr>
      <vt:lpstr>思 考</vt:lpstr>
      <vt:lpstr>重构算法库案例</vt:lpstr>
      <vt:lpstr>类适配器</vt:lpstr>
      <vt:lpstr>类适配器</vt:lpstr>
      <vt:lpstr>思 考</vt:lpstr>
      <vt:lpstr>双向适配器</vt:lpstr>
      <vt:lpstr> 缺省适配器</vt:lpstr>
      <vt:lpstr>练 习</vt:lpstr>
      <vt:lpstr>蜡笔与毛笔</vt:lpstr>
      <vt:lpstr>跨平台图像浏览系统</vt:lpstr>
      <vt:lpstr>跨平台图像浏览系统（续）</vt:lpstr>
      <vt:lpstr>跨平台图像浏览系统（续）</vt:lpstr>
      <vt:lpstr>桥接模式概述</vt:lpstr>
      <vt:lpstr>桥接模式的重要性</vt:lpstr>
      <vt:lpstr>毛笔案例</vt:lpstr>
      <vt:lpstr>毛笔案例</vt:lpstr>
      <vt:lpstr>重构跨平台图像浏览系统</vt:lpstr>
      <vt:lpstr>适配器模式与桥接模式的联用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C语言基础巩固</dc:title>
  <dc:creator>Administrator</dc:creator>
  <cp:lastModifiedBy>875917582@qq.com</cp:lastModifiedBy>
  <cp:revision>564</cp:revision>
  <dcterms:created xsi:type="dcterms:W3CDTF">2021-06-05T10:13:46Z</dcterms:created>
  <dcterms:modified xsi:type="dcterms:W3CDTF">2021-10-21T07:38:41Z</dcterms:modified>
</cp:coreProperties>
</file>