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26" r:id="rId4"/>
    <p:sldId id="318" r:id="rId5"/>
    <p:sldId id="327" r:id="rId6"/>
    <p:sldId id="328" r:id="rId7"/>
    <p:sldId id="320" r:id="rId8"/>
    <p:sldId id="335" r:id="rId9"/>
    <p:sldId id="336" r:id="rId10"/>
    <p:sldId id="337" r:id="rId11"/>
    <p:sldId id="317" r:id="rId12"/>
    <p:sldId id="321" r:id="rId13"/>
    <p:sldId id="322" r:id="rId14"/>
    <p:sldId id="338" r:id="rId15"/>
    <p:sldId id="329" r:id="rId16"/>
    <p:sldId id="330" r:id="rId17"/>
    <p:sldId id="331" r:id="rId18"/>
    <p:sldId id="332" r:id="rId19"/>
    <p:sldId id="323" r:id="rId20"/>
    <p:sldId id="333" r:id="rId21"/>
    <p:sldId id="334" r:id="rId22"/>
    <p:sldId id="32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75917582@qq.com" initials="8" lastIdx="1" clrIdx="0">
    <p:extLst>
      <p:ext uri="{19B8F6BF-5375-455C-9EA6-DF929625EA0E}">
        <p15:presenceInfo xmlns:p15="http://schemas.microsoft.com/office/powerpoint/2012/main" userId="14106f7027776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F55F-CB6D-4418-B002-97D853C6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CF530-6482-4C38-861A-929BAC11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37CC-2F55-4621-BACB-2C84D224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E98A5-366E-433B-A52E-03560D6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25510-475F-457F-BBF5-7A1F8A4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358E-47A6-4137-9383-83AB7D26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837BC-B67C-49ED-ABBF-81F8E8AD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6DF45-7069-446B-B664-278A0CDD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25BC7-53FE-4874-AF0C-7F9B54D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C911D-479D-43ED-8650-39F6600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A43D1-72CA-4E72-892A-1BC7F3F6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6A69F-9B7C-4835-BF62-6B8C983C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AEE57-578C-45A9-B57B-AE02343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2C8-A3EA-4179-9502-7DE15CA3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60E30-2654-49DA-9024-FB186989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846F-AB8A-4837-8DA4-1378FE9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5FF2-6598-4A82-8876-79CD14A6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EB32C-0A84-42AC-AE41-9EA1B569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21DC-F3FA-46BA-9104-ACCEC24F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E86C0-19AF-43BB-B635-6C7216BA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B3688-71FB-46DB-922C-7078503A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E1A56-EBD9-4DF7-8601-2FE4F211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6E572-B7AB-402E-81BF-BADFC34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5419-EA4B-4B0A-8A44-D171773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09B0-B1EF-40AF-B1CC-B6C7160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74A-7061-4170-A887-D973CD1E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99D-7DED-44C9-83B9-C1BCFE7F1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CDB99-4672-4FD1-9DD9-BD255F6D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0611A-6D44-4245-B604-DB014D5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70DDA-D86B-4F61-A546-A6DA5A7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EDD4C-DBDF-43AE-BF60-C8DAA9D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7BAF-CF72-490F-9A6A-6DEC058F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0CB1D-9A0B-45E5-9217-FF627F3D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791E4-C998-4FAB-A206-E0DC3B9F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90BDE-E063-450F-B573-BBC468729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9F01A-8674-46D7-9CE7-CF6B2199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29B35-5BEC-4534-AF94-E2B5C23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50817-4C63-41AD-9BDE-92DE90E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AE09C-CD88-44EB-8544-65C53F6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6DA6-425C-43FE-A590-EC3BDD2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53B8B-0126-4F81-869E-EA98782B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4251C-5F6B-4BC4-A2EC-31624EFA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A5959-8225-4C2E-AF26-542E65BD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DA36C-27B3-464E-8203-9AD65F6A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6F4EB-2851-4CBB-A4DB-434AD4F2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975A0-0E17-466A-9304-FD0C61C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CE20-ABD4-45F8-BE6B-6F26C14B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183A5-FB11-451A-B16C-B8A8B5DE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D6419-A4A5-4C65-920E-EE80B65D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B965-D7C2-4F39-BA12-BB0D50E4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7DDB3-760F-4E7A-8A76-48B67225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0C05D-A66B-4FC2-B10F-1EC29AA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5EC6-1231-4B6C-B25D-444D4466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2CC632-02FC-493D-92E1-11ED9E933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7AEB-6CCF-4F5E-BA9F-D02EA1B0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8CB51-C1F5-4696-B2BF-FFD1643B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CE6A4-ADB1-4AF6-B821-12B7288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4797A-9801-47A1-9828-B14D163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6C6B9-DA8A-43A3-B403-6F97C25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E5B09-8947-468C-B0A9-509EF2CB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CA7D-2836-4453-9AB5-FAF8792E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710-14D0-4F2A-AB2D-742C033AB9C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4C1B-62D7-4813-9B8A-208EA99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8E7CD-5897-4639-811A-94E103E3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F826-2715-40DE-A7F2-B24A5A562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850" y="1616528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D943C-7AE9-4E4F-9F10-AF8CA940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3716339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万德超</a:t>
            </a:r>
          </a:p>
        </p:txBody>
      </p:sp>
    </p:spTree>
    <p:extLst>
      <p:ext uri="{BB962C8B-B14F-4D97-AF65-F5344CB8AC3E}">
        <p14:creationId xmlns:p14="http://schemas.microsoft.com/office/powerpoint/2010/main" val="204680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39" y="40328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组合模式实现（续）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238DB-FF16-4259-8802-67B9B44C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88" y="1694438"/>
            <a:ext cx="7584985" cy="516356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53B1B4-5CFA-4239-9F4C-61C576DC9B6D}"/>
              </a:ext>
            </a:extLst>
          </p:cNvPr>
          <p:cNvCxnSpPr/>
          <p:nvPr/>
        </p:nvCxnSpPr>
        <p:spPr>
          <a:xfrm>
            <a:off x="2686050" y="2253343"/>
            <a:ext cx="7101323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0B65A94-6397-439B-B144-56F712A43BC0}"/>
              </a:ext>
            </a:extLst>
          </p:cNvPr>
          <p:cNvSpPr/>
          <p:nvPr/>
        </p:nvSpPr>
        <p:spPr>
          <a:xfrm>
            <a:off x="4036060" y="1728846"/>
            <a:ext cx="2059940" cy="23233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7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493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 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2C46E1-4453-4B71-93A6-27BE6B751272}"/>
              </a:ext>
            </a:extLst>
          </p:cNvPr>
          <p:cNvSpPr txBox="1"/>
          <p:nvPr/>
        </p:nvSpPr>
        <p:spPr>
          <a:xfrm>
            <a:off x="1193346" y="2216221"/>
            <a:ext cx="9805307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在组合模式结构图中，如果聚合关联关系不是从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的，而是从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的，如图所示，会产生怎样的结果？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399286-45C4-48D0-89A0-6770685F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74" y="3583188"/>
            <a:ext cx="4006051" cy="32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完整解决方案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49AA0-DFD5-4255-A733-997EF31C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29" y="1469571"/>
            <a:ext cx="9491960" cy="541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3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如果只需对文件夹“文本文件”进行杀毒？</a:t>
            </a:r>
          </a:p>
        </p:txBody>
      </p:sp>
    </p:spTree>
    <p:extLst>
      <p:ext uri="{BB962C8B-B14F-4D97-AF65-F5344CB8AC3E}">
        <p14:creationId xmlns:p14="http://schemas.microsoft.com/office/powerpoint/2010/main" val="252938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上述方案存在什么问题？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345353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595993" y="3002503"/>
            <a:ext cx="3388179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将叶子构件的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remove()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等方法的实现代码移至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AbstractFile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类中，由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AbstractFile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提供统一的默认实现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40A4F2-9790-4C69-8C9D-394E81D8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77" y="1830513"/>
            <a:ext cx="7220101" cy="49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250213" y="1826846"/>
            <a:ext cx="3388179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客户端代码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针对抽象类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AbstractFile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，在调用文件对象的这些方法时将出现错误提示。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不希望出现任何错误提示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，我们可以在客户端定义文件对象时不使用抽象层，而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直接使用具体叶子构件本身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9F4727-26CF-447D-858E-9534F258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29" y="1972027"/>
            <a:ext cx="8136736" cy="31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7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3229416"/>
            <a:ext cx="3714748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在抽象构件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AbstractFile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中不声明任何用于访问和管理成员构件的方法。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05632D-DCB5-419A-94BD-EA09AB2E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70" y="3229416"/>
            <a:ext cx="6175295" cy="12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D18E17-B8EB-42ED-83B5-5B423359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35" y="2556744"/>
            <a:ext cx="11150330" cy="29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透明组合模式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CD4446-A629-4C70-A3FD-2E56814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968" y="2508614"/>
            <a:ext cx="5810549" cy="34736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A8985F-0AC4-4D79-B247-CA303B665F50}"/>
              </a:ext>
            </a:extLst>
          </p:cNvPr>
          <p:cNvSpPr txBox="1"/>
          <p:nvPr/>
        </p:nvSpPr>
        <p:spPr>
          <a:xfrm>
            <a:off x="360588" y="2508614"/>
            <a:ext cx="4554312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抽象构件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中声明了所有用于管理成员对象的方法，包括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getChild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透明组合模式也是组合模式的标准形式。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透明组合模式的缺点是不够安全。</a:t>
            </a:r>
          </a:p>
        </p:txBody>
      </p:sp>
    </p:spTree>
    <p:extLst>
      <p:ext uri="{BB962C8B-B14F-4D97-AF65-F5344CB8AC3E}">
        <p14:creationId xmlns:p14="http://schemas.microsoft.com/office/powerpoint/2010/main" val="22847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树形结构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9CF40C-8D4D-49DD-9089-19A53A74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59" y="2187806"/>
            <a:ext cx="1770463" cy="43982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6440C8-D153-403D-996A-CC9648412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99" y="2922203"/>
            <a:ext cx="3717580" cy="30606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8E6551-5D75-421B-AA55-7E6E56068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210" y="2786737"/>
            <a:ext cx="5402945" cy="24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安全组合模式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2EBACC-CB0C-41ED-8AC4-680DFD3C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44" y="2507709"/>
            <a:ext cx="5810549" cy="3410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0358BD3-4727-4C29-B31D-059D19A6D783}"/>
              </a:ext>
            </a:extLst>
          </p:cNvPr>
          <p:cNvSpPr txBox="1"/>
          <p:nvPr/>
        </p:nvSpPr>
        <p:spPr>
          <a:xfrm>
            <a:off x="928007" y="2347132"/>
            <a:ext cx="3859666" cy="37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安全组合模式的缺点是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不够透明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，因为叶子构件和容器构件具有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，且容器构件中 那些用于管理成员对象的方法没有在抽象构件类中定义，因此客户端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不能完全针对抽象编程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有区别地对待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叶子构件和容器构件。</a:t>
            </a:r>
          </a:p>
        </p:txBody>
      </p:sp>
    </p:spTree>
    <p:extLst>
      <p:ext uri="{BB962C8B-B14F-4D97-AF65-F5344CB8AC3E}">
        <p14:creationId xmlns:p14="http://schemas.microsoft.com/office/powerpoint/2010/main" val="140540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3100161"/>
            <a:ext cx="1016725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公司组织结构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419DE-8D16-428B-832D-05E74A24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7" y="265167"/>
            <a:ext cx="6139544" cy="63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 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2907164"/>
            <a:ext cx="10145486" cy="155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开发一个界面控件库，界面控件分为两大类，一类是单元控件，例如按钮、文本框等，一类是容器控件，例如窗体、中间面板等，试用组合模式设计该界面控件库。</a:t>
            </a:r>
          </a:p>
        </p:txBody>
      </p:sp>
    </p:spTree>
    <p:extLst>
      <p:ext uri="{BB962C8B-B14F-4D97-AF65-F5344CB8AC3E}">
        <p14:creationId xmlns:p14="http://schemas.microsoft.com/office/powerpoint/2010/main" val="291147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设计杀毒软件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581150" y="6156552"/>
            <a:ext cx="1061085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该杀毒软件还可以根据各类文件的特点，为不同类型的文件提供不同的杀毒方式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8E2405-C6F9-413D-B746-FF6F24C6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86" y="1884547"/>
            <a:ext cx="7115961" cy="34494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E437EC-63A7-4888-B91F-F6B81A4F786F}"/>
              </a:ext>
            </a:extLst>
          </p:cNvPr>
          <p:cNvSpPr txBox="1"/>
          <p:nvPr/>
        </p:nvSpPr>
        <p:spPr>
          <a:xfrm>
            <a:off x="1581150" y="5697644"/>
            <a:ext cx="959273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该软件既可以对某个文件夹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(Folder)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杀毒，也可以对某个指定的文件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(File)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进行杀毒。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106F17F-8E40-4771-96EB-59DCFA24D0B2}"/>
              </a:ext>
            </a:extLst>
          </p:cNvPr>
          <p:cNvGrpSpPr/>
          <p:nvPr/>
        </p:nvGrpSpPr>
        <p:grpSpPr>
          <a:xfrm>
            <a:off x="6642703" y="3053383"/>
            <a:ext cx="4531180" cy="1111779"/>
            <a:chOff x="4800600" y="1690688"/>
            <a:chExt cx="4531180" cy="111177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C1C17B3-4FDE-48D3-BCAB-B6DC249A7427}"/>
                </a:ext>
              </a:extLst>
            </p:cNvPr>
            <p:cNvSpPr/>
            <p:nvPr/>
          </p:nvSpPr>
          <p:spPr>
            <a:xfrm>
              <a:off x="4800600" y="1690688"/>
              <a:ext cx="2582333" cy="1111779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2C40AFB-3E3C-4282-A03A-C137B9847652}"/>
                </a:ext>
              </a:extLst>
            </p:cNvPr>
            <p:cNvSpPr txBox="1"/>
            <p:nvPr/>
          </p:nvSpPr>
          <p:spPr>
            <a:xfrm>
              <a:off x="7627486" y="2061911"/>
              <a:ext cx="17042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0108987-CB0F-49F6-8324-3D6C1256BD10}"/>
              </a:ext>
            </a:extLst>
          </p:cNvPr>
          <p:cNvGrpSpPr/>
          <p:nvPr/>
        </p:nvGrpSpPr>
        <p:grpSpPr>
          <a:xfrm>
            <a:off x="734787" y="4404043"/>
            <a:ext cx="3542996" cy="1111779"/>
            <a:chOff x="734787" y="4404043"/>
            <a:chExt cx="3542996" cy="111177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0574976-E611-4320-8F5A-F93E2E1B0B8E}"/>
                </a:ext>
              </a:extLst>
            </p:cNvPr>
            <p:cNvSpPr/>
            <p:nvPr/>
          </p:nvSpPr>
          <p:spPr>
            <a:xfrm>
              <a:off x="1695450" y="4404043"/>
              <a:ext cx="2582333" cy="1111779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5A3B5AB-A3AB-42BE-B2B2-77EA246CE956}"/>
                </a:ext>
              </a:extLst>
            </p:cNvPr>
            <p:cNvSpPr txBox="1"/>
            <p:nvPr/>
          </p:nvSpPr>
          <p:spPr>
            <a:xfrm>
              <a:off x="734787" y="4823325"/>
              <a:ext cx="11919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</a:t>
              </a: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49" y="2766218"/>
            <a:ext cx="8877301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使用面向对象的方式来实现对文件和文件夹的操作</a:t>
            </a:r>
          </a:p>
        </p:txBody>
      </p:sp>
    </p:spTree>
    <p:extLst>
      <p:ext uri="{BB962C8B-B14F-4D97-AF65-F5344CB8AC3E}">
        <p14:creationId xmlns:p14="http://schemas.microsoft.com/office/powerpoint/2010/main" val="11827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设计方案缺点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781050" y="2033834"/>
            <a:ext cx="1062990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的设计和实现都非常复杂，需要定义多个集合存储不同类型的成员，而且需要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针对不同的成员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等管理和访问成员的方法，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存在大量的冗余代码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，系统维护较为困难；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由于系统没有提供抽象层，客户端代码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必须有区别地对待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充当容器的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和充当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，无法统一对它们进行处理；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灵活性和可扩展性差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，例如如果需要在系统中增加一种新类型的视频文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VideoFile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，则必须修改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类的源代码，否则无法在文件夹中添加视频文件。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DC07234-D129-4F97-9FFD-D3DE9C702D3A}"/>
              </a:ext>
            </a:extLst>
          </p:cNvPr>
          <p:cNvSpPr/>
          <p:nvPr/>
        </p:nvSpPr>
        <p:spPr>
          <a:xfrm>
            <a:off x="3212156" y="1941256"/>
            <a:ext cx="1808248" cy="866964"/>
          </a:xfrm>
          <a:prstGeom prst="roundRect">
            <a:avLst/>
          </a:prstGeom>
          <a:solidFill>
            <a:schemeClr val="accent4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24012C5-392B-476F-9A0A-C56B78ED1B22}"/>
              </a:ext>
            </a:extLst>
          </p:cNvPr>
          <p:cNvSpPr/>
          <p:nvPr/>
        </p:nvSpPr>
        <p:spPr>
          <a:xfrm>
            <a:off x="4424386" y="3684015"/>
            <a:ext cx="1808248" cy="866964"/>
          </a:xfrm>
          <a:prstGeom prst="roundRect">
            <a:avLst/>
          </a:prstGeom>
          <a:solidFill>
            <a:schemeClr val="accent4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endParaRPr lang="zh-CN" altLang="en-US" sz="2000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C68C6A65-F94F-42CD-A158-8297F49EA67C}"/>
              </a:ext>
            </a:extLst>
          </p:cNvPr>
          <p:cNvSpPr/>
          <p:nvPr/>
        </p:nvSpPr>
        <p:spPr>
          <a:xfrm rot="2779165">
            <a:off x="3321496" y="2957396"/>
            <a:ext cx="206301" cy="634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56016CD-5F1B-49D2-B0AE-AAFCBC055FAC}"/>
              </a:ext>
            </a:extLst>
          </p:cNvPr>
          <p:cNvSpPr/>
          <p:nvPr/>
        </p:nvSpPr>
        <p:spPr>
          <a:xfrm rot="19011829">
            <a:off x="4616232" y="3008208"/>
            <a:ext cx="233066" cy="630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596CEB2-902F-42A1-9552-1DB5FA0F6F54}"/>
              </a:ext>
            </a:extLst>
          </p:cNvPr>
          <p:cNvSpPr/>
          <p:nvPr/>
        </p:nvSpPr>
        <p:spPr>
          <a:xfrm rot="2779165">
            <a:off x="1796361" y="4592987"/>
            <a:ext cx="235166" cy="673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E3FD4DB-EE47-41F3-8BA5-62E489819B72}"/>
              </a:ext>
            </a:extLst>
          </p:cNvPr>
          <p:cNvSpPr/>
          <p:nvPr/>
        </p:nvSpPr>
        <p:spPr>
          <a:xfrm>
            <a:off x="1909297" y="3633318"/>
            <a:ext cx="1808248" cy="866964"/>
          </a:xfrm>
          <a:prstGeom prst="roundRect">
            <a:avLst/>
          </a:prstGeom>
          <a:solidFill>
            <a:schemeClr val="accent4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endParaRPr lang="zh-CN" altLang="en-US" sz="2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F0EDFF-E939-420D-B784-4E1AA99EC84E}"/>
              </a:ext>
            </a:extLst>
          </p:cNvPr>
          <p:cNvSpPr/>
          <p:nvPr/>
        </p:nvSpPr>
        <p:spPr>
          <a:xfrm>
            <a:off x="738248" y="5418293"/>
            <a:ext cx="1808248" cy="866964"/>
          </a:xfrm>
          <a:prstGeom prst="roundRect">
            <a:avLst/>
          </a:prstGeom>
          <a:solidFill>
            <a:schemeClr val="accent6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</a:t>
            </a:r>
            <a:endParaRPr lang="zh-CN" altLang="en-US" sz="20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E8D4C89-8E96-499E-B3C3-E8793A58C73F}"/>
              </a:ext>
            </a:extLst>
          </p:cNvPr>
          <p:cNvSpPr/>
          <p:nvPr/>
        </p:nvSpPr>
        <p:spPr>
          <a:xfrm>
            <a:off x="7987861" y="3243713"/>
            <a:ext cx="3026979" cy="1574285"/>
          </a:xfrm>
          <a:prstGeom prst="round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Part-Whole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4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 animBg="1"/>
      <p:bldP spid="12" grpId="0" animBg="1"/>
      <p:bldP spid="13" grpId="0" animBg="1"/>
      <p:bldP spid="9" grpId="0" animBg="1"/>
      <p:bldP spid="9" grpId="1" animBg="1"/>
      <p:bldP spid="11" grpId="0" animBg="1"/>
      <p:bldP spid="11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39" y="40328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组合模式结构图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A1376-81D1-467A-A399-5D428091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96" y="1776249"/>
            <a:ext cx="7703078" cy="4945984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9B1811F-7550-4D26-AC4F-895983F7659E}"/>
              </a:ext>
            </a:extLst>
          </p:cNvPr>
          <p:cNvSpPr/>
          <p:nvPr/>
        </p:nvSpPr>
        <p:spPr>
          <a:xfrm>
            <a:off x="4732427" y="1591975"/>
            <a:ext cx="3021424" cy="2000311"/>
          </a:xfrm>
          <a:prstGeom prst="round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EAD04B1-A3A7-4A58-AA96-859D4B36836C}"/>
              </a:ext>
            </a:extLst>
          </p:cNvPr>
          <p:cNvSpPr/>
          <p:nvPr/>
        </p:nvSpPr>
        <p:spPr>
          <a:xfrm>
            <a:off x="3951515" y="4245429"/>
            <a:ext cx="1954486" cy="1288112"/>
          </a:xfrm>
          <a:prstGeom prst="round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6CA5982-E842-4C32-8E91-06077FA5994A}"/>
              </a:ext>
            </a:extLst>
          </p:cNvPr>
          <p:cNvSpPr/>
          <p:nvPr/>
        </p:nvSpPr>
        <p:spPr>
          <a:xfrm>
            <a:off x="6286001" y="4265869"/>
            <a:ext cx="3021424" cy="2000311"/>
          </a:xfrm>
          <a:prstGeom prst="round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9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39" y="40328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DEFC5-9195-49B0-8266-A68D11B6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31" y="3122343"/>
            <a:ext cx="8816938" cy="21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39" y="40328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组合模式实现（续）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BBE70-52BD-4F95-94D9-DF43C021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127" y="1938907"/>
            <a:ext cx="5097809" cy="46944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435AB5-F646-44CC-AC95-5E8D4FEC95E1}"/>
              </a:ext>
            </a:extLst>
          </p:cNvPr>
          <p:cNvSpPr/>
          <p:nvPr/>
        </p:nvSpPr>
        <p:spPr>
          <a:xfrm>
            <a:off x="5167993" y="1938907"/>
            <a:ext cx="2334986" cy="27361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4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17872</TotalTime>
  <Words>554</Words>
  <Application>Microsoft Office PowerPoint</Application>
  <PresentationFormat>宽屏</PresentationFormat>
  <Paragraphs>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Wingdings</vt:lpstr>
      <vt:lpstr>Office 主题​​</vt:lpstr>
      <vt:lpstr>组合模式</vt:lpstr>
      <vt:lpstr>树形结构</vt:lpstr>
      <vt:lpstr>设计杀毒软件</vt:lpstr>
      <vt:lpstr>使用面向对象的方式来实现对文件和文件夹的操作</vt:lpstr>
      <vt:lpstr>设计方案缺点</vt:lpstr>
      <vt:lpstr>递归调用</vt:lpstr>
      <vt:lpstr>组合模式结构图</vt:lpstr>
      <vt:lpstr>组合模式实现</vt:lpstr>
      <vt:lpstr>组合模式实现（续）</vt:lpstr>
      <vt:lpstr>组合模式实现（续）</vt:lpstr>
      <vt:lpstr>思 考</vt:lpstr>
      <vt:lpstr>完整解决方案</vt:lpstr>
      <vt:lpstr>如果只需对文件夹“文本文件”进行杀毒？</vt:lpstr>
      <vt:lpstr>上述方案存在什么问题？</vt:lpstr>
      <vt:lpstr>解决方案一</vt:lpstr>
      <vt:lpstr>解决方案一</vt:lpstr>
      <vt:lpstr>解决方案二</vt:lpstr>
      <vt:lpstr>解决方案二</vt:lpstr>
      <vt:lpstr>透明组合模式</vt:lpstr>
      <vt:lpstr>安全组合模式</vt:lpstr>
      <vt:lpstr>公司组织结构</vt:lpstr>
      <vt:lpstr>练 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C语言基础巩固</dc:title>
  <dc:creator>Administrator</dc:creator>
  <cp:lastModifiedBy>875917582@qq.com</cp:lastModifiedBy>
  <cp:revision>584</cp:revision>
  <dcterms:created xsi:type="dcterms:W3CDTF">2021-06-05T10:13:46Z</dcterms:created>
  <dcterms:modified xsi:type="dcterms:W3CDTF">2021-10-26T07:28:41Z</dcterms:modified>
</cp:coreProperties>
</file>