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27" r:id="rId4"/>
    <p:sldId id="318" r:id="rId5"/>
    <p:sldId id="317" r:id="rId6"/>
    <p:sldId id="321" r:id="rId7"/>
    <p:sldId id="322" r:id="rId8"/>
    <p:sldId id="323" r:id="rId9"/>
    <p:sldId id="328" r:id="rId10"/>
    <p:sldId id="32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75917582@qq.com" initials="8" lastIdx="1" clrIdx="0">
    <p:extLst>
      <p:ext uri="{19B8F6BF-5375-455C-9EA6-DF929625EA0E}">
        <p15:presenceInfo xmlns:p15="http://schemas.microsoft.com/office/powerpoint/2012/main" userId="14106f7027776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F55F-CB6D-4418-B002-97D853C6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CF530-6482-4C38-861A-929BAC11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37CC-2F55-4621-BACB-2C84D224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E98A5-366E-433B-A52E-03560D6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25510-475F-457F-BBF5-7A1F8A4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358E-47A6-4137-9383-83AB7D26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837BC-B67C-49ED-ABBF-81F8E8AD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6DF45-7069-446B-B664-278A0CDD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25BC7-53FE-4874-AF0C-7F9B54D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C911D-479D-43ED-8650-39F6600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A43D1-72CA-4E72-892A-1BC7F3F6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6A69F-9B7C-4835-BF62-6B8C983C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AEE57-578C-45A9-B57B-AE02343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2C8-A3EA-4179-9502-7DE15CA3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60E30-2654-49DA-9024-FB186989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846F-AB8A-4837-8DA4-1378FE9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5FF2-6598-4A82-8876-79CD14A6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EB32C-0A84-42AC-AE41-9EA1B569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21DC-F3FA-46BA-9104-ACCEC24F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E86C0-19AF-43BB-B635-6C7216BA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B3688-71FB-46DB-922C-7078503A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E1A56-EBD9-4DF7-8601-2FE4F211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6E572-B7AB-402E-81BF-BADFC34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5419-EA4B-4B0A-8A44-D171773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09B0-B1EF-40AF-B1CC-B6C7160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74A-7061-4170-A887-D973CD1E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99D-7DED-44C9-83B9-C1BCFE7F1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CDB99-4672-4FD1-9DD9-BD255F6D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0611A-6D44-4245-B604-DB014D5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70DDA-D86B-4F61-A546-A6DA5A7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EDD4C-DBDF-43AE-BF60-C8DAA9D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7BAF-CF72-490F-9A6A-6DEC058F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0CB1D-9A0B-45E5-9217-FF627F3D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791E4-C998-4FAB-A206-E0DC3B9F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90BDE-E063-450F-B573-BBC468729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9F01A-8674-46D7-9CE7-CF6B2199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29B35-5BEC-4534-AF94-E2B5C23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50817-4C63-41AD-9BDE-92DE90E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AE09C-CD88-44EB-8544-65C53F6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6DA6-425C-43FE-A590-EC3BDD2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53B8B-0126-4F81-869E-EA98782B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4251C-5F6B-4BC4-A2EC-31624EFA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A5959-8225-4C2E-AF26-542E65BD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DA36C-27B3-464E-8203-9AD65F6A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6F4EB-2851-4CBB-A4DB-434AD4F2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975A0-0E17-466A-9304-FD0C61C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CE20-ABD4-45F8-BE6B-6F26C14B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183A5-FB11-451A-B16C-B8A8B5DE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D6419-A4A5-4C65-920E-EE80B65D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B965-D7C2-4F39-BA12-BB0D50E4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7DDB3-760F-4E7A-8A76-48B67225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0C05D-A66B-4FC2-B10F-1EC29AA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5EC6-1231-4B6C-B25D-444D4466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2CC632-02FC-493D-92E1-11ED9E933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7AEB-6CCF-4F5E-BA9F-D02EA1B0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8CB51-C1F5-4696-B2BF-FFD1643B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CE6A4-ADB1-4AF6-B821-12B7288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4797A-9801-47A1-9828-B14D163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6C6B9-DA8A-43A3-B403-6F97C25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E5B09-8947-468C-B0A9-509EF2CB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CA7D-2836-4453-9AB5-FAF8792E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710-14D0-4F2A-AB2D-742C033AB9C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4C1B-62D7-4813-9B8A-208EA99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8E7CD-5897-4639-811A-94E103E3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F826-2715-40DE-A7F2-B24A5A562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策略模式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D943C-7AE9-4E4F-9F10-AF8CA940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358571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万德超</a:t>
            </a:r>
          </a:p>
        </p:txBody>
      </p:sp>
    </p:spTree>
    <p:extLst>
      <p:ext uri="{BB962C8B-B14F-4D97-AF65-F5344CB8AC3E}">
        <p14:creationId xmlns:p14="http://schemas.microsoft.com/office/powerpoint/2010/main" val="204680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源码解析（续）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47E39-1FF7-4312-B9F6-9F36B4100A8F}"/>
              </a:ext>
            </a:extLst>
          </p:cNvPr>
          <p:cNvSpPr txBox="1"/>
          <p:nvPr/>
        </p:nvSpPr>
        <p:spPr>
          <a:xfrm>
            <a:off x="838200" y="1760017"/>
            <a:ext cx="10003971" cy="235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这里我们在调用</a:t>
            </a:r>
            <a:r>
              <a:rPr lang="en-US" altLang="zh-CN" sz="2000" dirty="0"/>
              <a:t>Arrays</a:t>
            </a:r>
            <a:r>
              <a:rPr lang="zh-CN" altLang="en-US" sz="2000" dirty="0"/>
              <a:t>的</a:t>
            </a:r>
            <a:r>
              <a:rPr lang="en-US" altLang="zh-CN" sz="2000" dirty="0"/>
              <a:t>sort</a:t>
            </a:r>
            <a:r>
              <a:rPr lang="zh-CN" altLang="en-US" sz="2000" dirty="0"/>
              <a:t>方法时，第二个参数传递的是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接口的子实现类对象。所以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充当的是抽象策略角色，而具体的子实现类充当的是具体策略角色。环境角色类（</a:t>
            </a:r>
            <a:r>
              <a:rPr lang="en-US" altLang="zh-CN" sz="2000" dirty="0"/>
              <a:t>Arrays</a:t>
            </a:r>
            <a:r>
              <a:rPr lang="zh-CN" altLang="en-US" sz="2000" dirty="0"/>
              <a:t>）应该持有抽象策略的引用来调用。那么，</a:t>
            </a:r>
            <a:r>
              <a:rPr lang="en-US" altLang="zh-CN" sz="2000" dirty="0"/>
              <a:t>Arrays</a:t>
            </a:r>
            <a:r>
              <a:rPr lang="zh-CN" altLang="en-US" sz="2000" dirty="0"/>
              <a:t>类的</a:t>
            </a:r>
            <a:r>
              <a:rPr lang="en-US" altLang="zh-CN" sz="2000" dirty="0"/>
              <a:t>sort</a:t>
            </a:r>
            <a:r>
              <a:rPr lang="zh-CN" altLang="en-US" sz="2000" dirty="0"/>
              <a:t>方法到底有没有使用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子实现类中的 </a:t>
            </a:r>
            <a:r>
              <a:rPr lang="en-US" altLang="zh-CN" sz="2000" b="1" dirty="0">
                <a:solidFill>
                  <a:srgbClr val="FF0000"/>
                </a:solidFill>
              </a:rPr>
              <a:t>compare() </a:t>
            </a:r>
            <a:r>
              <a:rPr lang="zh-CN" altLang="en-US" sz="2000" dirty="0"/>
              <a:t>方法吗？让我们继续查看</a:t>
            </a:r>
            <a:r>
              <a:rPr lang="en-US" altLang="zh-CN" sz="2000" dirty="0" err="1"/>
              <a:t>TimSort</a:t>
            </a:r>
            <a:r>
              <a:rPr lang="zh-CN" altLang="en-US" sz="2000" dirty="0"/>
              <a:t>类的 </a:t>
            </a:r>
            <a:r>
              <a:rPr lang="en-US" altLang="zh-CN" sz="2000" b="1" dirty="0">
                <a:solidFill>
                  <a:srgbClr val="FF0000"/>
                </a:solidFill>
              </a:rPr>
              <a:t>sort()</a:t>
            </a:r>
            <a:r>
              <a:rPr lang="zh-CN" altLang="en-US" sz="2000" dirty="0"/>
              <a:t>方法，代码如下：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BFE9EF-EE88-4CBE-9E26-A54B0B1C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5" y="4183132"/>
            <a:ext cx="4317261" cy="24676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D06386-1872-43E2-AFB9-E805EDF6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85" y="4007979"/>
            <a:ext cx="4317261" cy="26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引 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742950" y="1690688"/>
            <a:ext cx="10610850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先看下面的图片，我们去旅游选择出行模式有很多种，可以骑自行车、可以坐汽车、可以坐火车、可以坐飞机。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D4369-86C4-4822-A2EE-0155A27A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54" y="3016251"/>
            <a:ext cx="4782910" cy="31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引 子（续）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742950" y="1690688"/>
            <a:ext cx="10610850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作为一个程序猿，开发需要选择一款开发工具，当然可以进行代码开发的工具有很多，可以选择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进行开发，也可以使用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进行开发，也可以使用其他的一些开发工具。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09B647-B938-4689-973B-6C766567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834" y="3483069"/>
            <a:ext cx="6119499" cy="271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策略模式结构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12371" y="2450707"/>
            <a:ext cx="10167257" cy="2790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策略模式的主要角色如下：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抽象策略（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Strategy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）类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：这是一个抽象角色，通常由一个接口或抽象类实现。此角色给出所有的具体策略类所需的接口。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具体策略（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Concrete Strategy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）类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：实现了抽象策略定义的接口，提供具体的算法实现或行为。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Context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）类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：持有一个策略类的引用，最终给客户端调用。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7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具体案例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2C46E1-4453-4B71-93A6-27BE6B751272}"/>
              </a:ext>
            </a:extLst>
          </p:cNvPr>
          <p:cNvSpPr txBox="1"/>
          <p:nvPr/>
        </p:nvSpPr>
        <p:spPr>
          <a:xfrm>
            <a:off x="1110344" y="1690688"/>
            <a:ext cx="10116910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一家百货公司在定年度的促销活动。针对不同的节日（春节、中秋节、圣诞节）推出不同的促销活动，由促销员将促销活动展示给客户。类图如下：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FA4651-A03C-4722-B47C-543B68E6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84" y="3016251"/>
            <a:ext cx="6962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23257" y="1845808"/>
            <a:ext cx="1014548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策略类之间可以自由切换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由于策略类都实现同一个接口，所以使它们之间可以自由切换。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易于扩展</a:t>
            </a:r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增加一个新的策略只需要添加一个具体的策略类即可，基本不需要改变原有的代码，符合“开闭原则”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避免使用多重条件选择语句（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else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），充分体现面向对象设计思想。</a:t>
            </a:r>
          </a:p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客户端必须知道所有的策略类，并自行决定使用哪一个策略类。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策略模式将造成产生很多策略类，可以通过使用享元模式在一定程度上减少对象的数量。</a:t>
            </a:r>
          </a:p>
        </p:txBody>
      </p:sp>
    </p:spTree>
    <p:extLst>
      <p:ext uri="{BB962C8B-B14F-4D97-AF65-F5344CB8AC3E}">
        <p14:creationId xmlns:p14="http://schemas.microsoft.com/office/powerpoint/2010/main" val="6194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使用场景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2009093"/>
            <a:ext cx="10145486" cy="4090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一个系统需要动态地在几种算法中选择一种时，可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将每个算法封装到策略类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一个类定义了多种行为，并且这些行为在这个类的操作中以多个条件语句的形式出现，可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将每个条件分支移入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它们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各自的策略类中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以代替这些条件语句。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系统中各算法彼此完全独立，且要求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对客户隐藏具体算法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的实现细节时。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系统要求使用算法的客户不应该知道其操作的数据时，可使用策略模式来隐藏与算法相关的数据结构。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多个类只区别在表现行为不同，可以使用策略模式，在运行时动态选择具体要执行的行为。</a:t>
            </a:r>
          </a:p>
        </p:txBody>
      </p:sp>
    </p:spTree>
    <p:extLst>
      <p:ext uri="{BB962C8B-B14F-4D97-AF65-F5344CB8AC3E}">
        <p14:creationId xmlns:p14="http://schemas.microsoft.com/office/powerpoint/2010/main" val="252938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源码解析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1769544"/>
            <a:ext cx="11051722" cy="535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Comparator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中的策略模式。在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Arrays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类中有一个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sort() 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AEBEC-06E4-4B9E-8C19-809C91C9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38" y="2910955"/>
            <a:ext cx="6341207" cy="29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2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源码解析（续）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838200" y="1769544"/>
            <a:ext cx="11051722" cy="1043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Arrays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就是一个环境角色类，这个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方法可以传一个新策略让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Arrays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根据这个策略来进行排序。就比如下面的测试类。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B3AD08-DE31-4260-9A49-815E26C6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62" y="3045661"/>
            <a:ext cx="6978879" cy="31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16812</TotalTime>
  <Words>648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策略模式</vt:lpstr>
      <vt:lpstr>引 子</vt:lpstr>
      <vt:lpstr>引 子（续）</vt:lpstr>
      <vt:lpstr>策略模式结构</vt:lpstr>
      <vt:lpstr>具体案例</vt:lpstr>
      <vt:lpstr>优缺点</vt:lpstr>
      <vt:lpstr>使用场景</vt:lpstr>
      <vt:lpstr>JDK源码解析</vt:lpstr>
      <vt:lpstr>JDK源码解析（续）</vt:lpstr>
      <vt:lpstr>JDK源码解析（续）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C语言基础巩固</dc:title>
  <dc:creator>Administrator</dc:creator>
  <cp:lastModifiedBy>875917582@qq.com</cp:lastModifiedBy>
  <cp:revision>573</cp:revision>
  <dcterms:created xsi:type="dcterms:W3CDTF">2021-06-05T10:13:46Z</dcterms:created>
  <dcterms:modified xsi:type="dcterms:W3CDTF">2021-09-05T04:27:03Z</dcterms:modified>
</cp:coreProperties>
</file>