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35" r:id="rId3"/>
    <p:sldId id="336" r:id="rId5"/>
    <p:sldId id="337" r:id="rId6"/>
    <p:sldId id="338" r:id="rId7"/>
    <p:sldId id="339" r:id="rId8"/>
    <p:sldId id="340" r:id="rId9"/>
    <p:sldId id="341" r:id="rId10"/>
    <p:sldId id="342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9ED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</a:t>
            </a:r>
            <a:r>
              <a:rPr lang="en-US" altLang="zh-CN" dirty="0"/>
              <a:t>asas</a:t>
            </a:r>
            <a:r>
              <a:rPr lang="zh-CN" altLang="en-US" dirty="0"/>
              <a:t>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单击此处编辑副as标题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1">
          <a:blip r:embed="rId2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25" y="93345"/>
            <a:ext cx="10852150" cy="796925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rgbClr val="2E75B6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rgbClr val="009ED6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" presetClass="entr" presetSubtype="0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2" build="p">
        <p:tmplLst>
          <p:tmpl lvl="1">
            <p:tnLst>
              <p:par>
                <p:cTn presetID="24" presetClass="entr" presetSubtype="0" fill="hold" grpId="2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2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  <p:bldP spid="3" grpId="3" build="p">
        <p:tmplLst>
          <p:tmpl lvl="1">
            <p:tnLst>
              <p:par>
                <p:cTn presetID="24" presetClass="entr" presetSubtype="0" fill="hold" grpId="3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grpId="3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">
                            <p:txEl>
                              <p:pRg st="4" end="4"/>
                            </p:txEl>
                          </p:spTgt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page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page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205595" y="74295"/>
            <a:ext cx="2847975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cut/>
      </p:transition>
    </mc:Choice>
    <mc:Fallback>
      <p:transition>
        <p:cut/>
      </p:transition>
    </mc:Fallback>
  </mc:AlternateConten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本章介绍拖</a:t>
            </a: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放。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72335" y="1459362"/>
            <a:ext cx="11753694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的拖</a:t>
            </a:r>
            <a:r>
              <a:rPr lang="zh-CN" altLang="en-US" sz="48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放和画布</a:t>
            </a:r>
            <a:endParaRPr lang="en-US" altLang="zh-CN" sz="4800" b="1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</a:t>
            </a:r>
            <a:r>
              <a:rPr lang="zh-CN" altLang="en-US" sz="3200" b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放</a:t>
            </a:r>
            <a:endParaRPr lang="zh-CN" altLang="en-US" sz="3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11.2.1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创建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元素的主要属性是画布宽度属性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width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和高度属性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height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，单位是像素。向页面中添加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元素的语法格式为：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&lt;canvas id="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画布标识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width="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画布宽度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 height="</a:t>
            </a:r>
            <a:r>
              <a:rPr lang="zh-CN" altLang="en-US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画布高度</a:t>
            </a:r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"&gt;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    …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&lt;/canvas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&gt;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例如，创建一个标识为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myCanvas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，宽度为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200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像素，高度为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100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像素的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&lt;canvas&gt;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元素，代码如下：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&lt;canvas id="myCanvas" width="200" height="100"&gt;&lt;/canvas&gt;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192280"/>
            <a:ext cx="1143322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11.2.2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构建绘图环境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其语法格式为：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canvas.getContext(contextID)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37" y="2781207"/>
            <a:ext cx="10387869" cy="295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1" y="1413308"/>
            <a:ext cx="8617452" cy="4589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341314"/>
            <a:ext cx="10569292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11.2.3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绘制图形的步骤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在创建好的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上，通过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绘制图形的步骤如下：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）创建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）创建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context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对象。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）绘制图形。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0573" y="1341314"/>
            <a:ext cx="1123116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11.2.4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绘制图形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．绘制矩形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）绘制填充的矩形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fillRect()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方法用来绘制填充的矩形，语法格式为：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fillRect(x, y, weight, height);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）绘制矩形轮廓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strokeRect()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方法用来绘制矩形的轮廓，语法格式为：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strokeRect(x, y, weight, height);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341314"/>
            <a:ext cx="1121724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11-2】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绘制填充的矩形和矩形轮廓，本例采用创建对象的第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种方法。本例文件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11-2.html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356" y="2455764"/>
            <a:ext cx="4751648" cy="338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8488" y="1161241"/>
            <a:ext cx="1121724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11-3】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绘制填充的矩形和矩形轮廓，本例采用创建对象的第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种方法。本例文件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11-3.html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4" y="2208121"/>
            <a:ext cx="7631435" cy="352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160" y="1057706"/>
            <a:ext cx="1166393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．绘制路径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lineTo()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lineTo()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方法用来绘制一条直线，语法格式为：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lineTo(x, y)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moveTo()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在绘制直线时，通常配合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moveTo()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方法设置绘制直线的当前位置并开始一条新的子路径，其语法格式为：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moveTo(x, y)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11-4】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绘制直线，本例文件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11-4.html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08" y="4458116"/>
            <a:ext cx="3599733" cy="207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77160" y="1057706"/>
            <a:ext cx="116639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．绘制圆弧或圆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arc(x, y, radius, startAngle, endAngle, counterclockwise)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11-6】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绘制圆弧和圆，本例文件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11-6.html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13" y="3399400"/>
            <a:ext cx="3879437" cy="290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65449"/>
            <a:ext cx="11375157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．绘制文字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）绘制填充文字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fillText()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方法用于填充方式绘制字符串，语法格式为：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fillText(text,x,y,[maxWidth])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）绘制轮廓文字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strokeText()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方法用于轮廓方式绘制字符串，语法格式为：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strokeText(text,x,y,[maxWidth</a:t>
            </a:r>
            <a:r>
              <a:rPr lang="en-US" altLang="zh-CN" sz="2400" b="1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])</a:t>
            </a:r>
            <a:endParaRPr lang="en-US" altLang="zh-CN" sz="2400" b="1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11-7】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绘制填充文字和轮廓文字，本例文件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11-7.html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11-7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70" y="4769055"/>
            <a:ext cx="3455744" cy="197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3836" y="2481"/>
            <a:ext cx="4555459" cy="685583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6929" y="792139"/>
            <a:ext cx="2533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8730" y="792138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8730" y="1552410"/>
            <a:ext cx="156916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20334" y="2277244"/>
            <a:ext cx="7271461" cy="273579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的拖</a:t>
            </a:r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放和画布</a:t>
            </a:r>
            <a:endParaRPr lang="en-US" altLang="zh-CN" sz="20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en-US" altLang="zh-C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65449"/>
            <a:ext cx="118791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．绘制渐变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）绘制线性渐变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createLinearGradient(xStart, yStart, xEnd, yEnd)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）绘制径向渐变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83285" lvl="1" indent="-342900">
              <a:buFont typeface="Arial" panose="020B0604020202020204" pitchFamily="34" charset="0"/>
              <a:buChar char="•"/>
            </a:pP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createRadialGradient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方法用于创建一条放射颜色渐变，语法格式为：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createRadialGradient(xStart, yStart, radiusStart, xEnd, yEnd, radiusEnd)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83285" lvl="1" indent="-342900"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addColorStop()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方法在渐变中的某一点添加一个颜色变化，语法格式为：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addColorStop(offset, color)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2596" y="1065449"/>
            <a:ext cx="118791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11-8】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绘制线性渐变和径向渐变，本例文件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11-8.html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11-8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66" y="1954104"/>
            <a:ext cx="6214097" cy="350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8580" y="1187345"/>
            <a:ext cx="1130316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．绘制图像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drawImage()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方法在一个画布上绘制图像，也可以将源图像的任意矩形区域缩放或绘制到画布上，语法格式为：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格式一：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drawImage(image, x, y)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格式二：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drawImage(image, x, y, width, height)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格式三：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24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drawImage(image,sourceX,sourceY,sourceWidth,sourceHeight,destX,destY,destWidth,destHeight)</a:t>
            </a:r>
            <a:endParaRPr lang="en-US" altLang="zh-CN" sz="2400" b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1907" y="1183717"/>
            <a:ext cx="114538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11-9】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绘制图像。页面中依次绘制了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幅图像，分别实现了原图绘制、图像缩小、图像裁剪、裁剪区域的放大和裁剪区域的缩小效果，本例文件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11-9.html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11-9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86" y="2637218"/>
            <a:ext cx="3275757" cy="351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37" y="2565223"/>
            <a:ext cx="10503668" cy="20878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8553" y="1633218"/>
            <a:ext cx="1043922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实现购物车拖放效果，如图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11-13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0862" t="4412" b="-4412"/>
          <a:stretch>
            <a:fillRect/>
          </a:stretch>
        </p:blipFill>
        <p:spPr>
          <a:xfrm>
            <a:off x="3576345" y="2518469"/>
            <a:ext cx="4103696" cy="28657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8199" y="1557298"/>
            <a:ext cx="70338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&lt;video&gt;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标签播放视频，如图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11-14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0345"/>
          <a:stretch>
            <a:fillRect/>
          </a:stretch>
        </p:blipFill>
        <p:spPr>
          <a:xfrm>
            <a:off x="4534593" y="2565223"/>
            <a:ext cx="3311755" cy="28657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12542" y="1460121"/>
            <a:ext cx="71069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．使用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元素绘制圆饼图，如图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11-15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1.1.1  draggable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draggable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属性设置元素是否可以被拖动，该属性有两个值：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，默认为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false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，当值为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时表示元素选中之后可以拖动，否则不能拖动。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例如，设置一张图片可以被拖动，代码为：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&lt;img src="images/logo.jpg" border="1" draggable="true"&gt;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draggable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属性设置为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true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时仅仅表示该元素允许拖放，但是并不能真正实现拖放，必须与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JavaScript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脚本结合使用才能实现拖动。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10.1.2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拖放事件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  <a:p>
            <a:pPr indent="457200"/>
            <a:r>
              <a:rPr lang="en-US" altLang="zh-CN" sz="240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拖动元素事件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2" y="2565223"/>
            <a:ext cx="10951058" cy="208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目标元素事件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53" y="2061260"/>
            <a:ext cx="10831496" cy="244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拖放事件的生命周期和执行过程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68" y="2096524"/>
            <a:ext cx="8703150" cy="276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10.1.3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数据传递对象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dataTransfer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52" y="1660615"/>
            <a:ext cx="8379400" cy="4970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408580" y="414273"/>
            <a:ext cx="65515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34" tIns="54017" rIns="108034" bIns="5401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11.1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拖放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82" y="6668919"/>
            <a:ext cx="12189743" cy="18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590" y="1161241"/>
            <a:ext cx="1101518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【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11-1】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拖放示例。用户拖动页面中的图片放置到目标矩形中，本例文件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11-1.html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在浏览器中的显示效果如图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11-1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Century Gothic" panose="020B0502020202020204" pitchFamily="34" charset="0"/>
              </a:rPr>
              <a:t>所示。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78" y="2113015"/>
            <a:ext cx="8374269" cy="366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081" y="6533624"/>
            <a:ext cx="12188156" cy="32345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08021" y="4582946"/>
            <a:ext cx="11482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2400" b="1" smtClean="0">
                <a:solidFill>
                  <a:srgbClr val="0042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本节介绍画布。</a:t>
            </a:r>
            <a:endParaRPr lang="zh-CN" altLang="en-US" sz="2400" b="1" dirty="0">
              <a:solidFill>
                <a:srgbClr val="0042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TextBox 14"/>
          <p:cNvSpPr txBox="1"/>
          <p:nvPr/>
        </p:nvSpPr>
        <p:spPr>
          <a:xfrm>
            <a:off x="272335" y="1459362"/>
            <a:ext cx="117536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11.2  </a:t>
            </a:r>
            <a:r>
              <a:rPr lang="zh-CN" altLang="en-US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画布</a:t>
            </a:r>
            <a:endParaRPr lang="zh-CN" altLang="en-US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WPS 演示</Application>
  <PresentationFormat>宽屏</PresentationFormat>
  <Paragraphs>173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Century Gothic</vt:lpstr>
      <vt:lpstr>黑体</vt:lpstr>
      <vt:lpstr>华文新魏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饭扫光</cp:lastModifiedBy>
  <cp:revision>35</cp:revision>
  <dcterms:created xsi:type="dcterms:W3CDTF">2019-06-19T02:08:00Z</dcterms:created>
  <dcterms:modified xsi:type="dcterms:W3CDTF">2021-08-18T04:00:34Z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