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5" r:id="rId4"/>
    <p:sldId id="318" r:id="rId5"/>
    <p:sldId id="320" r:id="rId6"/>
    <p:sldId id="324" r:id="rId7"/>
    <p:sldId id="325" r:id="rId8"/>
    <p:sldId id="326" r:id="rId9"/>
    <p:sldId id="337" r:id="rId10"/>
    <p:sldId id="327" r:id="rId11"/>
    <p:sldId id="328" r:id="rId12"/>
    <p:sldId id="338" r:id="rId13"/>
    <p:sldId id="331" r:id="rId14"/>
    <p:sldId id="329" r:id="rId15"/>
    <p:sldId id="330" r:id="rId16"/>
    <p:sldId id="323" r:id="rId17"/>
    <p:sldId id="332" r:id="rId18"/>
    <p:sldId id="333" r:id="rId19"/>
    <p:sldId id="334" r:id="rId20"/>
    <p:sldId id="339" r:id="rId21"/>
    <p:sldId id="335" r:id="rId22"/>
    <p:sldId id="33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75917582@qq.com" initials="8" lastIdx="1" clrIdx="0">
    <p:extLst>
      <p:ext uri="{19B8F6BF-5375-455C-9EA6-DF929625EA0E}">
        <p15:presenceInfo xmlns:p15="http://schemas.microsoft.com/office/powerpoint/2012/main" userId="14106f7027776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F55F-CB6D-4418-B002-97D853C6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CF530-6482-4C38-861A-929BAC11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37CC-2F55-4621-BACB-2C84D224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E98A5-366E-433B-A52E-03560D6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25510-475F-457F-BBF5-7A1F8A4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358E-47A6-4137-9383-83AB7D26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837BC-B67C-49ED-ABBF-81F8E8AD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6DF45-7069-446B-B664-278A0CDD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25BC7-53FE-4874-AF0C-7F9B54D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C911D-479D-43ED-8650-39F6600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A43D1-72CA-4E72-892A-1BC7F3F6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6A69F-9B7C-4835-BF62-6B8C983C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AEE57-578C-45A9-B57B-AE02343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2C8-A3EA-4179-9502-7DE15CA3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60E30-2654-49DA-9024-FB186989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846F-AB8A-4837-8DA4-1378FE9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5FF2-6598-4A82-8876-79CD14A6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EB32C-0A84-42AC-AE41-9EA1B569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21DC-F3FA-46BA-9104-ACCEC24F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E86C0-19AF-43BB-B635-6C7216BA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B3688-71FB-46DB-922C-7078503A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E1A56-EBD9-4DF7-8601-2FE4F211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6E572-B7AB-402E-81BF-BADFC34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5419-EA4B-4B0A-8A44-D171773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09B0-B1EF-40AF-B1CC-B6C7160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74A-7061-4170-A887-D973CD1E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99D-7DED-44C9-83B9-C1BCFE7F1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CDB99-4672-4FD1-9DD9-BD255F6D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0611A-6D44-4245-B604-DB014D5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70DDA-D86B-4F61-A546-A6DA5A7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EDD4C-DBDF-43AE-BF60-C8DAA9D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7BAF-CF72-490F-9A6A-6DEC058F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0CB1D-9A0B-45E5-9217-FF627F3D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791E4-C998-4FAB-A206-E0DC3B9F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90BDE-E063-450F-B573-BBC468729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9F01A-8674-46D7-9CE7-CF6B2199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29B35-5BEC-4534-AF94-E2B5C23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50817-4C63-41AD-9BDE-92DE90E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AE09C-CD88-44EB-8544-65C53F6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6DA6-425C-43FE-A590-EC3BDD2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53B8B-0126-4F81-869E-EA98782B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4251C-5F6B-4BC4-A2EC-31624EFA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A5959-8225-4C2E-AF26-542E65BD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DA36C-27B3-464E-8203-9AD65F6A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6F4EB-2851-4CBB-A4DB-434AD4F2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975A0-0E17-466A-9304-FD0C61C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CE20-ABD4-45F8-BE6B-6F26C14B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183A5-FB11-451A-B16C-B8A8B5DE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D6419-A4A5-4C65-920E-EE80B65D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B965-D7C2-4F39-BA12-BB0D50E4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7DDB3-760F-4E7A-8A76-48B67225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0C05D-A66B-4FC2-B10F-1EC29AA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5EC6-1231-4B6C-B25D-444D4466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2CC632-02FC-493D-92E1-11ED9E933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7AEB-6CCF-4F5E-BA9F-D02EA1B0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8CB51-C1F5-4696-B2BF-FFD1643B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CE6A4-ADB1-4AF6-B821-12B7288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4797A-9801-47A1-9828-B14D163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6C6B9-DA8A-43A3-B403-6F97C25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E5B09-8947-468C-B0A9-509EF2CB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CA7D-2836-4453-9AB5-FAF8792E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710-14D0-4F2A-AB2D-742C033AB9C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4C1B-62D7-4813-9B8A-208EA99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8E7CD-5897-4639-811A-94E103E3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F826-2715-40DE-A7F2-B24A5A562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单例模式和建造者模式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D943C-7AE9-4E4F-9F10-AF8CA940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358571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万德超</a:t>
            </a:r>
          </a:p>
        </p:txBody>
      </p:sp>
    </p:spTree>
    <p:extLst>
      <p:ext uri="{BB962C8B-B14F-4D97-AF65-F5344CB8AC3E}">
        <p14:creationId xmlns:p14="http://schemas.microsoft.com/office/powerpoint/2010/main" val="204680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懒汉式单例类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498021" y="5103361"/>
            <a:ext cx="11038115" cy="155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从图中可以看出，懒汉式单例在第一次调用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getInstance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方法时实例化，在类加载时并不自行实例化，这种技术又称为延迟加载（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Lazy Load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）技术，即需要的时候再加载实例，为了避免多个线程同时调用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getInstance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方法，我们可以使用关键字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synchronized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E9516-5578-4C35-AFE4-282FF2BD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63" y="1770967"/>
            <a:ext cx="5943929" cy="29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6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线程锁定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2171701" y="1690688"/>
            <a:ext cx="7405006" cy="510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static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instance = null;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  }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synchronized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public static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getInstance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lvl="2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(instance == null) {</a:t>
            </a:r>
          </a:p>
          <a:p>
            <a:pPr lvl="3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instance = new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lvl="2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instance;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30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锁定具体语句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951265" y="1976438"/>
            <a:ext cx="8131628" cy="4094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static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getInstance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(instance == null) {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synchronized (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LazySingleton.class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instance = new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instance;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54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双重检查锁定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285748" y="1567737"/>
            <a:ext cx="1076053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volatile static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instance = null;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 }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static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getInstance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第一重判断</a:t>
            </a: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(instance == null) {</a:t>
            </a: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锁定代码块</a:t>
            </a:r>
          </a:p>
          <a:p>
            <a:pPr lvl="3"/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synchronized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LazySingleton.class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4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第二重判断</a:t>
            </a:r>
          </a:p>
          <a:p>
            <a:pPr lvl="4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(instance == null) { instance = new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LazySingleton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//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创建单例实例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3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instance;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40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饿汉式单例类与懒汉式单例类比较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817914" y="3526972"/>
            <a:ext cx="8556171" cy="1043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饿汉式单例类不能实现延迟加载，资源利用率低，加载时间长；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懒汉式单例类线程安全控制烦琐，而且性能受影响。</a:t>
            </a:r>
          </a:p>
        </p:txBody>
      </p:sp>
    </p:spTree>
    <p:extLst>
      <p:ext uri="{BB962C8B-B14F-4D97-AF65-F5344CB8AC3E}">
        <p14:creationId xmlns:p14="http://schemas.microsoft.com/office/powerpoint/2010/main" val="117602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IoDH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753836" y="1851024"/>
            <a:ext cx="1143816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Singleton {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Singleton() {}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 static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HolderClass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private final static Singleton instance = new Singleton();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static Singleton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getInstance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HolderClass.instance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[]) {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Singleton s1, s2;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 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Singleton.getInstance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 =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Singleton.getInstance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lvl="2"/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(s1==s2);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4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作 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695449" y="3168425"/>
            <a:ext cx="8477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如何对单例模式进行改造，使得系统中某个类的对象可以存在有限多个，例如两例或三例？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2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建造者模式定义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817914" y="1934937"/>
            <a:ext cx="8556171" cy="2567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建造者模式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(Builder Pattern)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：将一个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复杂对象的构建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它的表示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分离，使得同样的构建过程可以创建不同的表示。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建造者模式一步一步创建一个复杂的对象，它允许用户只通过指定复杂对象的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就可以构建它们，用户不需要知道内部的具体构建细节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EE8E99-AFDB-413D-B75D-00A73AB8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35" y="4438140"/>
            <a:ext cx="4991357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建造者模式示例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4BF978-F5E3-488A-9FE2-28552DF9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15" y="2270540"/>
            <a:ext cx="7778502" cy="36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基于建造者模式的游戏角色创建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DCB926-C2B2-4E63-8E30-C72E5711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346"/>
            <a:ext cx="5928072" cy="53346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A957C2-E0F4-4F0B-85E8-AAE416D52067}"/>
              </a:ext>
            </a:extLst>
          </p:cNvPr>
          <p:cNvSpPr txBox="1"/>
          <p:nvPr/>
        </p:nvSpPr>
        <p:spPr>
          <a:xfrm>
            <a:off x="6505678" y="3429000"/>
            <a:ext cx="51937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ActorController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充当指挥者，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ActorBuilder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充当抽象建造者，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HeroBuilder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AngelBuilder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DevilBuilder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充当具体建造者，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Actor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充当复杂产品。</a:t>
            </a:r>
          </a:p>
        </p:txBody>
      </p:sp>
    </p:spTree>
    <p:extLst>
      <p:ext uri="{BB962C8B-B14F-4D97-AF65-F5344CB8AC3E}">
        <p14:creationId xmlns:p14="http://schemas.microsoft.com/office/powerpoint/2010/main" val="21545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9778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255939" y="2000249"/>
            <a:ext cx="2822121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单例模式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建造者模式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基于建造者模式的游戏角色创建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A957C2-E0F4-4F0B-85E8-AAE416D52067}"/>
              </a:ext>
            </a:extLst>
          </p:cNvPr>
          <p:cNvSpPr txBox="1"/>
          <p:nvPr/>
        </p:nvSpPr>
        <p:spPr>
          <a:xfrm>
            <a:off x="2127529" y="3208563"/>
            <a:ext cx="8279844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如果将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抽象工厂模式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看成一个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汽车配件生产厂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，生成不同类型的汽车配件，那么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建造者模式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汽车组装厂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，通过对配件进行组装返回一辆完整的汽车。</a:t>
            </a:r>
          </a:p>
        </p:txBody>
      </p:sp>
    </p:spTree>
    <p:extLst>
      <p:ext uri="{BB962C8B-B14F-4D97-AF65-F5344CB8AC3E}">
        <p14:creationId xmlns:p14="http://schemas.microsoft.com/office/powerpoint/2010/main" val="68485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省略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Director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A957C2-E0F4-4F0B-85E8-AAE416D52067}"/>
              </a:ext>
            </a:extLst>
          </p:cNvPr>
          <p:cNvSpPr txBox="1"/>
          <p:nvPr/>
        </p:nvSpPr>
        <p:spPr>
          <a:xfrm>
            <a:off x="1486631" y="3184071"/>
            <a:ext cx="92657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在有些情况下，为了简化系统结构，可以将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Director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和抽象建造者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Builder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进行合并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Builder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中提供逐步构建复杂产品对象的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construct()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方法。由于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Builder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类通常为抽象类，因此可以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construct()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方法定义为静态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(static)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829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钩子方法的引入</a:t>
            </a:r>
            <a:endParaRPr lang="en-US" altLang="zh-CN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A957C2-E0F4-4F0B-85E8-AAE416D52067}"/>
              </a:ext>
            </a:extLst>
          </p:cNvPr>
          <p:cNvSpPr txBox="1"/>
          <p:nvPr/>
        </p:nvSpPr>
        <p:spPr>
          <a:xfrm>
            <a:off x="1486631" y="3184071"/>
            <a:ext cx="92187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建造者模式除了逐步构建一个复杂产品对象外，还可以通过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Director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类来更加精细地控制产品的创建过程，例如增加一类称之为钩子方法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HookMethod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的特殊方法来控制是否对某个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buildPartX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的调用</a:t>
            </a:r>
          </a:p>
        </p:txBody>
      </p:sp>
    </p:spTree>
    <p:extLst>
      <p:ext uri="{BB962C8B-B14F-4D97-AF65-F5344CB8AC3E}">
        <p14:creationId xmlns:p14="http://schemas.microsoft.com/office/powerpoint/2010/main" val="148950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单例模式的动机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704975" y="5535625"/>
            <a:ext cx="8002360" cy="9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其一，如果能弹出多个窗口，且这些窗口的内容完全一致。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其二，如果弹出的多个窗口内容不一致。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ECA8A-CB3B-411F-8395-46C4640B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65" y="2386445"/>
            <a:ext cx="2765584" cy="264123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24393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单例模式概述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593272" y="2556842"/>
            <a:ext cx="57748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class </a:t>
            </a:r>
            <a:r>
              <a:rPr lang="en-US" altLang="zh-CN" sz="2000" dirty="0" err="1"/>
              <a:t>TaskManager</a:t>
            </a:r>
            <a:endParaRPr lang="en-US" altLang="zh-CN" sz="2000" dirty="0"/>
          </a:p>
          <a:p>
            <a:r>
              <a:rPr lang="en-US" altLang="zh-CN" sz="2000" dirty="0"/>
              <a:t>{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TaskManager</a:t>
            </a:r>
            <a:r>
              <a:rPr lang="en-US" altLang="zh-CN" sz="2000" dirty="0"/>
              <a:t>() {……} //</a:t>
            </a:r>
            <a:r>
              <a:rPr lang="zh-CN" altLang="en-US" sz="2000" dirty="0"/>
              <a:t>初始化窗口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displayProcesses</a:t>
            </a:r>
            <a:r>
              <a:rPr lang="en-US" altLang="zh-CN" sz="2000" dirty="0"/>
              <a:t>() {……} //</a:t>
            </a:r>
            <a:r>
              <a:rPr lang="zh-CN" altLang="en-US" sz="2000" dirty="0"/>
              <a:t>显示进程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displayServices</a:t>
            </a:r>
            <a:r>
              <a:rPr lang="en-US" altLang="zh-CN" sz="2000" dirty="0"/>
              <a:t>() {……} //</a:t>
            </a:r>
            <a:r>
              <a:rPr lang="zh-CN" altLang="en-US" sz="2000" dirty="0"/>
              <a:t>显示服务</a:t>
            </a:r>
          </a:p>
          <a:p>
            <a:pPr lvl="1"/>
            <a:r>
              <a:rPr lang="en-US" altLang="zh-CN" sz="2000" dirty="0"/>
              <a:t>……</a:t>
            </a:r>
          </a:p>
          <a:p>
            <a:r>
              <a:rPr lang="en-US" altLang="zh-CN" sz="2000" dirty="0"/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418DBC-A6E0-4DAD-82C6-F1B9C634DDBA}"/>
              </a:ext>
            </a:extLst>
          </p:cNvPr>
          <p:cNvSpPr txBox="1"/>
          <p:nvPr/>
        </p:nvSpPr>
        <p:spPr>
          <a:xfrm>
            <a:off x="764722" y="5245331"/>
            <a:ext cx="98161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单例模式有三个要点：一是某个类只能有一个实例；二是它必须自行创建这个实例；三是它必须自行向整个系统提供这个实例。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思考：为什么要将成员变量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tm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定义为静态变量？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9822B4-A3C4-46D3-ABA2-D9D54235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7" y="699991"/>
            <a:ext cx="7184570" cy="45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4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负载均衡器的设计与实现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2564267"/>
            <a:ext cx="10145486" cy="358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Sunny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软件公司承接了一个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服务器负载均衡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(Load Balance)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的开发工作，该软件运行在一台负载均衡服务器上，可以将并发访问和数据流量分发到服务器集群中的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多台设备上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并发处理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，提高系统的整体处理能力，缩短响应时间。由于集群中的服务器需要动态删减，且客户端请求需要统一分发，因此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需要确保负载均衡器的唯一性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，只能有一个负载均衡器来负责服务器的管理和请求的分发，否则将会带来服务器状态的不一致以及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请求分配冲突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等问题。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确保负载均衡器的唯一性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是该软件成功的关键。</a:t>
            </a:r>
          </a:p>
        </p:txBody>
      </p:sp>
    </p:spTree>
    <p:extLst>
      <p:ext uri="{BB962C8B-B14F-4D97-AF65-F5344CB8AC3E}">
        <p14:creationId xmlns:p14="http://schemas.microsoft.com/office/powerpoint/2010/main" val="260529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负载均衡器的设计与实现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1862138"/>
            <a:ext cx="10145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在图中，将负载均衡器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LoadBalancer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设计为单例类，其中包含一个存储服务器信息的集合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serverList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，每次在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serverList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中随机选择一台服务器来响应客户端的请求。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6D627-3FAA-4716-A1D1-F458A8C9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794865"/>
            <a:ext cx="5559879" cy="37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6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负载均衡器的缺陷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2556103"/>
            <a:ext cx="10145486" cy="2567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Sunny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公司开发人员使用单例模式实现了负载均衡器的设计，但是在实际使用中出现了一个非常严重的问题，当负载均衡器在启动过程中用户再次启动该负载均衡器时，系统无任何异常，但当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客户端提交请求时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请求分发失败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，通过仔细分析发现原来系统中还是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存在多个负载均衡器对象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，导致分发时目标服务器不一致，从而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产生冲突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。为什么会这样呢？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Sunny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公司开发人员百思不得其解。</a:t>
            </a:r>
          </a:p>
        </p:txBody>
      </p:sp>
    </p:spTree>
    <p:extLst>
      <p:ext uri="{BB962C8B-B14F-4D97-AF65-F5344CB8AC3E}">
        <p14:creationId xmlns:p14="http://schemas.microsoft.com/office/powerpoint/2010/main" val="368261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饿汉式单例类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23256" y="5087033"/>
            <a:ext cx="10145486" cy="1043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从图中可以看出，由于在定义静态变量的时候实例化单例类，因此在类加载的时候就已经创建了单例对象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23A5BB-5BBA-463B-AF05-01BA2AAF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88" y="2346406"/>
            <a:ext cx="6612623" cy="28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8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饿汉式单例类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624692" y="2800544"/>
            <a:ext cx="8311243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EagerSingleleton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private static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final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EagerSingleleton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instance = new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EagerSingleleton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private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EagerSingleleton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(){}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static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EagerSingleleton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getInstance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instance;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69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17528</TotalTime>
  <Words>1158</Words>
  <Application>Microsoft Office PowerPoint</Application>
  <PresentationFormat>宽屏</PresentationFormat>
  <Paragraphs>107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单例模式和建造者模式</vt:lpstr>
      <vt:lpstr>目录</vt:lpstr>
      <vt:lpstr>单例模式的动机</vt:lpstr>
      <vt:lpstr>单例模式概述</vt:lpstr>
      <vt:lpstr>负载均衡器的设计与实现</vt:lpstr>
      <vt:lpstr>负载均衡器的设计与实现</vt:lpstr>
      <vt:lpstr>负载均衡器的缺陷</vt:lpstr>
      <vt:lpstr>饿汉式单例类</vt:lpstr>
      <vt:lpstr>饿汉式单例类</vt:lpstr>
      <vt:lpstr>懒汉式单例类</vt:lpstr>
      <vt:lpstr>线程锁定</vt:lpstr>
      <vt:lpstr>锁定具体语句</vt:lpstr>
      <vt:lpstr>双重检查锁定</vt:lpstr>
      <vt:lpstr>饿汉式单例类与懒汉式单例类比较</vt:lpstr>
      <vt:lpstr>IoDH技术</vt:lpstr>
      <vt:lpstr>作 业</vt:lpstr>
      <vt:lpstr>建造者模式定义</vt:lpstr>
      <vt:lpstr>建造者模式示例</vt:lpstr>
      <vt:lpstr>基于建造者模式的游戏角色创建</vt:lpstr>
      <vt:lpstr>基于建造者模式的游戏角色创建</vt:lpstr>
      <vt:lpstr>省略Director</vt:lpstr>
      <vt:lpstr>钩子方法的引入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C语言基础巩固</dc:title>
  <dc:creator>Administrator</dc:creator>
  <cp:lastModifiedBy>875917582@qq.com</cp:lastModifiedBy>
  <cp:revision>544</cp:revision>
  <dcterms:created xsi:type="dcterms:W3CDTF">2021-06-05T10:13:46Z</dcterms:created>
  <dcterms:modified xsi:type="dcterms:W3CDTF">2021-10-12T11:20:31Z</dcterms:modified>
</cp:coreProperties>
</file>