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15" r:id="rId3"/>
    <p:sldId id="318" r:id="rId4"/>
    <p:sldId id="320" r:id="rId5"/>
    <p:sldId id="317" r:id="rId6"/>
    <p:sldId id="321" r:id="rId7"/>
    <p:sldId id="322" r:id="rId8"/>
    <p:sldId id="323" r:id="rId9"/>
    <p:sldId id="326"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875917582@qq.com" initials="8" lastIdx="1" clrIdx="0">
    <p:extLst>
      <p:ext uri="{19B8F6BF-5375-455C-9EA6-DF929625EA0E}">
        <p15:presenceInfo xmlns:p15="http://schemas.microsoft.com/office/powerpoint/2012/main" userId="14106f70277760a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79" autoAdjust="0"/>
    <p:restoredTop sz="94660"/>
  </p:normalViewPr>
  <p:slideViewPr>
    <p:cSldViewPr snapToGrid="0">
      <p:cViewPr varScale="1">
        <p:scale>
          <a:sx n="78" d="100"/>
          <a:sy n="78" d="100"/>
        </p:scale>
        <p:origin x="12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EFF55F-CB6D-4418-B002-97D853C6216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A0CF530-6482-4C38-861A-929BAC1110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29A37CC-2F55-4621-BACB-2C84D224B26B}"/>
              </a:ext>
            </a:extLst>
          </p:cNvPr>
          <p:cNvSpPr>
            <a:spLocks noGrp="1"/>
          </p:cNvSpPr>
          <p:nvPr>
            <p:ph type="dt" sz="half" idx="10"/>
          </p:nvPr>
        </p:nvSpPr>
        <p:spPr/>
        <p:txBody>
          <a:bodyPr/>
          <a:lstStyle/>
          <a:p>
            <a:fld id="{0797A710-14D0-4F2A-AB2D-742C033AB9C3}" type="datetimeFigureOut">
              <a:rPr lang="zh-CN" altLang="en-US" smtClean="0"/>
              <a:t>2021/11/16</a:t>
            </a:fld>
            <a:endParaRPr lang="zh-CN" altLang="en-US"/>
          </a:p>
        </p:txBody>
      </p:sp>
      <p:sp>
        <p:nvSpPr>
          <p:cNvPr id="5" name="页脚占位符 4">
            <a:extLst>
              <a:ext uri="{FF2B5EF4-FFF2-40B4-BE49-F238E27FC236}">
                <a16:creationId xmlns:a16="http://schemas.microsoft.com/office/drawing/2014/main" id="{FE3E98A5-366E-433B-A52E-03560D6FF59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F325510-475F-457F-BBF5-7A1F8A400E76}"/>
              </a:ext>
            </a:extLst>
          </p:cNvPr>
          <p:cNvSpPr>
            <a:spLocks noGrp="1"/>
          </p:cNvSpPr>
          <p:nvPr>
            <p:ph type="sldNum" sz="quarter" idx="12"/>
          </p:nvPr>
        </p:nvSpPr>
        <p:spPr/>
        <p:txBody>
          <a:bodyPr/>
          <a:lstStyle/>
          <a:p>
            <a:fld id="{4D582D54-8C1A-4C91-9917-F3DF56877234}" type="slidenum">
              <a:rPr lang="zh-CN" altLang="en-US" smtClean="0"/>
              <a:t>‹#›</a:t>
            </a:fld>
            <a:endParaRPr lang="zh-CN" altLang="en-US"/>
          </a:p>
        </p:txBody>
      </p:sp>
    </p:spTree>
    <p:extLst>
      <p:ext uri="{BB962C8B-B14F-4D97-AF65-F5344CB8AC3E}">
        <p14:creationId xmlns:p14="http://schemas.microsoft.com/office/powerpoint/2010/main" val="262319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06358E-47A6-4137-9383-83AB7D268E0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22837BC-B67C-49ED-ABBF-81F8E8AD9B73}"/>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DD6DF45-7069-446B-B664-278A0CDDE239}"/>
              </a:ext>
            </a:extLst>
          </p:cNvPr>
          <p:cNvSpPr>
            <a:spLocks noGrp="1"/>
          </p:cNvSpPr>
          <p:nvPr>
            <p:ph type="dt" sz="half" idx="10"/>
          </p:nvPr>
        </p:nvSpPr>
        <p:spPr/>
        <p:txBody>
          <a:bodyPr/>
          <a:lstStyle/>
          <a:p>
            <a:fld id="{0797A710-14D0-4F2A-AB2D-742C033AB9C3}" type="datetimeFigureOut">
              <a:rPr lang="zh-CN" altLang="en-US" smtClean="0"/>
              <a:t>2021/11/16</a:t>
            </a:fld>
            <a:endParaRPr lang="zh-CN" altLang="en-US"/>
          </a:p>
        </p:txBody>
      </p:sp>
      <p:sp>
        <p:nvSpPr>
          <p:cNvPr id="5" name="页脚占位符 4">
            <a:extLst>
              <a:ext uri="{FF2B5EF4-FFF2-40B4-BE49-F238E27FC236}">
                <a16:creationId xmlns:a16="http://schemas.microsoft.com/office/drawing/2014/main" id="{3A125BC7-53FE-4874-AF0C-7F9B54D1232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66C911D-479D-43ED-8650-39F66008CDFD}"/>
              </a:ext>
            </a:extLst>
          </p:cNvPr>
          <p:cNvSpPr>
            <a:spLocks noGrp="1"/>
          </p:cNvSpPr>
          <p:nvPr>
            <p:ph type="sldNum" sz="quarter" idx="12"/>
          </p:nvPr>
        </p:nvSpPr>
        <p:spPr/>
        <p:txBody>
          <a:bodyPr/>
          <a:lstStyle/>
          <a:p>
            <a:fld id="{4D582D54-8C1A-4C91-9917-F3DF56877234}" type="slidenum">
              <a:rPr lang="zh-CN" altLang="en-US" smtClean="0"/>
              <a:t>‹#›</a:t>
            </a:fld>
            <a:endParaRPr lang="zh-CN" altLang="en-US"/>
          </a:p>
        </p:txBody>
      </p:sp>
    </p:spTree>
    <p:extLst>
      <p:ext uri="{BB962C8B-B14F-4D97-AF65-F5344CB8AC3E}">
        <p14:creationId xmlns:p14="http://schemas.microsoft.com/office/powerpoint/2010/main" val="1616019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89A43D1-72CA-4E72-892A-1BC7F3F6039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D76A69F-9B7C-4835-BF62-6B8C983C98E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43AEE57-578C-45A9-B57B-AE0234351997}"/>
              </a:ext>
            </a:extLst>
          </p:cNvPr>
          <p:cNvSpPr>
            <a:spLocks noGrp="1"/>
          </p:cNvSpPr>
          <p:nvPr>
            <p:ph type="dt" sz="half" idx="10"/>
          </p:nvPr>
        </p:nvSpPr>
        <p:spPr/>
        <p:txBody>
          <a:bodyPr/>
          <a:lstStyle/>
          <a:p>
            <a:fld id="{0797A710-14D0-4F2A-AB2D-742C033AB9C3}" type="datetimeFigureOut">
              <a:rPr lang="zh-CN" altLang="en-US" smtClean="0"/>
              <a:t>2021/11/16</a:t>
            </a:fld>
            <a:endParaRPr lang="zh-CN" altLang="en-US"/>
          </a:p>
        </p:txBody>
      </p:sp>
      <p:sp>
        <p:nvSpPr>
          <p:cNvPr id="5" name="页脚占位符 4">
            <a:extLst>
              <a:ext uri="{FF2B5EF4-FFF2-40B4-BE49-F238E27FC236}">
                <a16:creationId xmlns:a16="http://schemas.microsoft.com/office/drawing/2014/main" id="{E63012C8-A3EA-4179-9502-7DE15CA36FE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CA60E30-2654-49DA-9024-FB186989B8FD}"/>
              </a:ext>
            </a:extLst>
          </p:cNvPr>
          <p:cNvSpPr>
            <a:spLocks noGrp="1"/>
          </p:cNvSpPr>
          <p:nvPr>
            <p:ph type="sldNum" sz="quarter" idx="12"/>
          </p:nvPr>
        </p:nvSpPr>
        <p:spPr/>
        <p:txBody>
          <a:bodyPr/>
          <a:lstStyle/>
          <a:p>
            <a:fld id="{4D582D54-8C1A-4C91-9917-F3DF56877234}" type="slidenum">
              <a:rPr lang="zh-CN" altLang="en-US" smtClean="0"/>
              <a:t>‹#›</a:t>
            </a:fld>
            <a:endParaRPr lang="zh-CN" altLang="en-US"/>
          </a:p>
        </p:txBody>
      </p:sp>
    </p:spTree>
    <p:extLst>
      <p:ext uri="{BB962C8B-B14F-4D97-AF65-F5344CB8AC3E}">
        <p14:creationId xmlns:p14="http://schemas.microsoft.com/office/powerpoint/2010/main" val="1450013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9D846F-AB8A-4837-8DA4-1378FE9D987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6435FF2-6598-4A82-8876-79CD14A6892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61EB32C-0A84-42AC-AE41-9EA1B569A569}"/>
              </a:ext>
            </a:extLst>
          </p:cNvPr>
          <p:cNvSpPr>
            <a:spLocks noGrp="1"/>
          </p:cNvSpPr>
          <p:nvPr>
            <p:ph type="dt" sz="half" idx="10"/>
          </p:nvPr>
        </p:nvSpPr>
        <p:spPr/>
        <p:txBody>
          <a:bodyPr/>
          <a:lstStyle/>
          <a:p>
            <a:fld id="{0797A710-14D0-4F2A-AB2D-742C033AB9C3}" type="datetimeFigureOut">
              <a:rPr lang="zh-CN" altLang="en-US" smtClean="0"/>
              <a:t>2021/11/16</a:t>
            </a:fld>
            <a:endParaRPr lang="zh-CN" altLang="en-US"/>
          </a:p>
        </p:txBody>
      </p:sp>
      <p:sp>
        <p:nvSpPr>
          <p:cNvPr id="5" name="页脚占位符 4">
            <a:extLst>
              <a:ext uri="{FF2B5EF4-FFF2-40B4-BE49-F238E27FC236}">
                <a16:creationId xmlns:a16="http://schemas.microsoft.com/office/drawing/2014/main" id="{5FCB21DC-F3FA-46BA-9104-ACCEC24F099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62E86C0-19AF-43BB-B635-6C7216BAE4F5}"/>
              </a:ext>
            </a:extLst>
          </p:cNvPr>
          <p:cNvSpPr>
            <a:spLocks noGrp="1"/>
          </p:cNvSpPr>
          <p:nvPr>
            <p:ph type="sldNum" sz="quarter" idx="12"/>
          </p:nvPr>
        </p:nvSpPr>
        <p:spPr/>
        <p:txBody>
          <a:bodyPr/>
          <a:lstStyle/>
          <a:p>
            <a:fld id="{4D582D54-8C1A-4C91-9917-F3DF56877234}" type="slidenum">
              <a:rPr lang="zh-CN" altLang="en-US" smtClean="0"/>
              <a:t>‹#›</a:t>
            </a:fld>
            <a:endParaRPr lang="zh-CN" altLang="en-US"/>
          </a:p>
        </p:txBody>
      </p:sp>
    </p:spTree>
    <p:extLst>
      <p:ext uri="{BB962C8B-B14F-4D97-AF65-F5344CB8AC3E}">
        <p14:creationId xmlns:p14="http://schemas.microsoft.com/office/powerpoint/2010/main" val="4063229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1B3688-71FB-46DB-922C-7078503A683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08E1A56-EBD9-4DF7-8601-2FE4F2112B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126E572-B7AB-402E-81BF-BADFC347E1FD}"/>
              </a:ext>
            </a:extLst>
          </p:cNvPr>
          <p:cNvSpPr>
            <a:spLocks noGrp="1"/>
          </p:cNvSpPr>
          <p:nvPr>
            <p:ph type="dt" sz="half" idx="10"/>
          </p:nvPr>
        </p:nvSpPr>
        <p:spPr/>
        <p:txBody>
          <a:bodyPr/>
          <a:lstStyle/>
          <a:p>
            <a:fld id="{0797A710-14D0-4F2A-AB2D-742C033AB9C3}" type="datetimeFigureOut">
              <a:rPr lang="zh-CN" altLang="en-US" smtClean="0"/>
              <a:t>2021/11/16</a:t>
            </a:fld>
            <a:endParaRPr lang="zh-CN" altLang="en-US"/>
          </a:p>
        </p:txBody>
      </p:sp>
      <p:sp>
        <p:nvSpPr>
          <p:cNvPr id="5" name="页脚占位符 4">
            <a:extLst>
              <a:ext uri="{FF2B5EF4-FFF2-40B4-BE49-F238E27FC236}">
                <a16:creationId xmlns:a16="http://schemas.microsoft.com/office/drawing/2014/main" id="{07375419-EA4B-4B0A-8A44-D17177300AF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8AC09B0-B1EF-40AF-B1CC-B6C7160D9AFB}"/>
              </a:ext>
            </a:extLst>
          </p:cNvPr>
          <p:cNvSpPr>
            <a:spLocks noGrp="1"/>
          </p:cNvSpPr>
          <p:nvPr>
            <p:ph type="sldNum" sz="quarter" idx="12"/>
          </p:nvPr>
        </p:nvSpPr>
        <p:spPr/>
        <p:txBody>
          <a:bodyPr/>
          <a:lstStyle/>
          <a:p>
            <a:fld id="{4D582D54-8C1A-4C91-9917-F3DF56877234}" type="slidenum">
              <a:rPr lang="zh-CN" altLang="en-US" smtClean="0"/>
              <a:t>‹#›</a:t>
            </a:fld>
            <a:endParaRPr lang="zh-CN" altLang="en-US"/>
          </a:p>
        </p:txBody>
      </p:sp>
    </p:spTree>
    <p:extLst>
      <p:ext uri="{BB962C8B-B14F-4D97-AF65-F5344CB8AC3E}">
        <p14:creationId xmlns:p14="http://schemas.microsoft.com/office/powerpoint/2010/main" val="2795241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40C74A-7061-4170-A887-D973CD1E4FB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2CF699D-7DED-44C9-83B9-C1BCFE7F1D0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0ECDB99-4672-4FD1-9DD9-BD255F6D8DB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1A0611A-6D44-4245-B604-DB014D59B688}"/>
              </a:ext>
            </a:extLst>
          </p:cNvPr>
          <p:cNvSpPr>
            <a:spLocks noGrp="1"/>
          </p:cNvSpPr>
          <p:nvPr>
            <p:ph type="dt" sz="half" idx="10"/>
          </p:nvPr>
        </p:nvSpPr>
        <p:spPr/>
        <p:txBody>
          <a:bodyPr/>
          <a:lstStyle/>
          <a:p>
            <a:fld id="{0797A710-14D0-4F2A-AB2D-742C033AB9C3}" type="datetimeFigureOut">
              <a:rPr lang="zh-CN" altLang="en-US" smtClean="0"/>
              <a:t>2021/11/16</a:t>
            </a:fld>
            <a:endParaRPr lang="zh-CN" altLang="en-US"/>
          </a:p>
        </p:txBody>
      </p:sp>
      <p:sp>
        <p:nvSpPr>
          <p:cNvPr id="6" name="页脚占位符 5">
            <a:extLst>
              <a:ext uri="{FF2B5EF4-FFF2-40B4-BE49-F238E27FC236}">
                <a16:creationId xmlns:a16="http://schemas.microsoft.com/office/drawing/2014/main" id="{D5970DDA-D86B-4F61-A546-A6DA5A705CC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1DEDD4C-DBDF-43AE-BF60-C8DAA9DAEB3B}"/>
              </a:ext>
            </a:extLst>
          </p:cNvPr>
          <p:cNvSpPr>
            <a:spLocks noGrp="1"/>
          </p:cNvSpPr>
          <p:nvPr>
            <p:ph type="sldNum" sz="quarter" idx="12"/>
          </p:nvPr>
        </p:nvSpPr>
        <p:spPr/>
        <p:txBody>
          <a:bodyPr/>
          <a:lstStyle/>
          <a:p>
            <a:fld id="{4D582D54-8C1A-4C91-9917-F3DF56877234}" type="slidenum">
              <a:rPr lang="zh-CN" altLang="en-US" smtClean="0"/>
              <a:t>‹#›</a:t>
            </a:fld>
            <a:endParaRPr lang="zh-CN" altLang="en-US"/>
          </a:p>
        </p:txBody>
      </p:sp>
    </p:spTree>
    <p:extLst>
      <p:ext uri="{BB962C8B-B14F-4D97-AF65-F5344CB8AC3E}">
        <p14:creationId xmlns:p14="http://schemas.microsoft.com/office/powerpoint/2010/main" val="2330115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DE7BAF-CF72-490F-9A6A-6DEC058FD08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6B0CB1D-9A0B-45E5-9217-FF627F3D79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E6791E4-C998-4FAB-A206-E0DC3B9F73E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9B90BDE-E063-450F-B573-BBC4687291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DC9F01A-8674-46D7-9CE7-CF6B2199045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4E29B35-5BEC-4534-AF94-E2B5C2343B1B}"/>
              </a:ext>
            </a:extLst>
          </p:cNvPr>
          <p:cNvSpPr>
            <a:spLocks noGrp="1"/>
          </p:cNvSpPr>
          <p:nvPr>
            <p:ph type="dt" sz="half" idx="10"/>
          </p:nvPr>
        </p:nvSpPr>
        <p:spPr/>
        <p:txBody>
          <a:bodyPr/>
          <a:lstStyle/>
          <a:p>
            <a:fld id="{0797A710-14D0-4F2A-AB2D-742C033AB9C3}" type="datetimeFigureOut">
              <a:rPr lang="zh-CN" altLang="en-US" smtClean="0"/>
              <a:t>2021/11/16</a:t>
            </a:fld>
            <a:endParaRPr lang="zh-CN" altLang="en-US"/>
          </a:p>
        </p:txBody>
      </p:sp>
      <p:sp>
        <p:nvSpPr>
          <p:cNvPr id="8" name="页脚占位符 7">
            <a:extLst>
              <a:ext uri="{FF2B5EF4-FFF2-40B4-BE49-F238E27FC236}">
                <a16:creationId xmlns:a16="http://schemas.microsoft.com/office/drawing/2014/main" id="{1A550817-4C63-41AD-9BDE-92DE90ED495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68AE09C-CD88-44EB-8544-65C53F60A496}"/>
              </a:ext>
            </a:extLst>
          </p:cNvPr>
          <p:cNvSpPr>
            <a:spLocks noGrp="1"/>
          </p:cNvSpPr>
          <p:nvPr>
            <p:ph type="sldNum" sz="quarter" idx="12"/>
          </p:nvPr>
        </p:nvSpPr>
        <p:spPr/>
        <p:txBody>
          <a:bodyPr/>
          <a:lstStyle/>
          <a:p>
            <a:fld id="{4D582D54-8C1A-4C91-9917-F3DF56877234}" type="slidenum">
              <a:rPr lang="zh-CN" altLang="en-US" smtClean="0"/>
              <a:t>‹#›</a:t>
            </a:fld>
            <a:endParaRPr lang="zh-CN" altLang="en-US"/>
          </a:p>
        </p:txBody>
      </p:sp>
    </p:spTree>
    <p:extLst>
      <p:ext uri="{BB962C8B-B14F-4D97-AF65-F5344CB8AC3E}">
        <p14:creationId xmlns:p14="http://schemas.microsoft.com/office/powerpoint/2010/main" val="1850996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CF6DA6-425C-43FE-A590-EC3BDD2D290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F053B8B-0126-4F81-869E-EA98782B1FA7}"/>
              </a:ext>
            </a:extLst>
          </p:cNvPr>
          <p:cNvSpPr>
            <a:spLocks noGrp="1"/>
          </p:cNvSpPr>
          <p:nvPr>
            <p:ph type="dt" sz="half" idx="10"/>
          </p:nvPr>
        </p:nvSpPr>
        <p:spPr/>
        <p:txBody>
          <a:bodyPr/>
          <a:lstStyle/>
          <a:p>
            <a:fld id="{0797A710-14D0-4F2A-AB2D-742C033AB9C3}" type="datetimeFigureOut">
              <a:rPr lang="zh-CN" altLang="en-US" smtClean="0"/>
              <a:t>2021/11/16</a:t>
            </a:fld>
            <a:endParaRPr lang="zh-CN" altLang="en-US"/>
          </a:p>
        </p:txBody>
      </p:sp>
      <p:sp>
        <p:nvSpPr>
          <p:cNvPr id="4" name="页脚占位符 3">
            <a:extLst>
              <a:ext uri="{FF2B5EF4-FFF2-40B4-BE49-F238E27FC236}">
                <a16:creationId xmlns:a16="http://schemas.microsoft.com/office/drawing/2014/main" id="{1014251C-5F6B-4BC4-A2EC-31624EFAD75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A9A5959-8225-4C2E-AF26-542E65BD6200}"/>
              </a:ext>
            </a:extLst>
          </p:cNvPr>
          <p:cNvSpPr>
            <a:spLocks noGrp="1"/>
          </p:cNvSpPr>
          <p:nvPr>
            <p:ph type="sldNum" sz="quarter" idx="12"/>
          </p:nvPr>
        </p:nvSpPr>
        <p:spPr/>
        <p:txBody>
          <a:bodyPr/>
          <a:lstStyle/>
          <a:p>
            <a:fld id="{4D582D54-8C1A-4C91-9917-F3DF56877234}" type="slidenum">
              <a:rPr lang="zh-CN" altLang="en-US" smtClean="0"/>
              <a:t>‹#›</a:t>
            </a:fld>
            <a:endParaRPr lang="zh-CN" altLang="en-US"/>
          </a:p>
        </p:txBody>
      </p:sp>
    </p:spTree>
    <p:extLst>
      <p:ext uri="{BB962C8B-B14F-4D97-AF65-F5344CB8AC3E}">
        <p14:creationId xmlns:p14="http://schemas.microsoft.com/office/powerpoint/2010/main" val="3793456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0ADA36C-27B3-464E-8203-9AD65F6AF014}"/>
              </a:ext>
            </a:extLst>
          </p:cNvPr>
          <p:cNvSpPr>
            <a:spLocks noGrp="1"/>
          </p:cNvSpPr>
          <p:nvPr>
            <p:ph type="dt" sz="half" idx="10"/>
          </p:nvPr>
        </p:nvSpPr>
        <p:spPr/>
        <p:txBody>
          <a:bodyPr/>
          <a:lstStyle/>
          <a:p>
            <a:fld id="{0797A710-14D0-4F2A-AB2D-742C033AB9C3}" type="datetimeFigureOut">
              <a:rPr lang="zh-CN" altLang="en-US" smtClean="0"/>
              <a:t>2021/11/16</a:t>
            </a:fld>
            <a:endParaRPr lang="zh-CN" altLang="en-US"/>
          </a:p>
        </p:txBody>
      </p:sp>
      <p:sp>
        <p:nvSpPr>
          <p:cNvPr id="3" name="页脚占位符 2">
            <a:extLst>
              <a:ext uri="{FF2B5EF4-FFF2-40B4-BE49-F238E27FC236}">
                <a16:creationId xmlns:a16="http://schemas.microsoft.com/office/drawing/2014/main" id="{CFF6F4EB-2851-4CBB-A4DB-434AD4F25C8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3E975A0-0E17-466A-9304-FD0C61C9F1BA}"/>
              </a:ext>
            </a:extLst>
          </p:cNvPr>
          <p:cNvSpPr>
            <a:spLocks noGrp="1"/>
          </p:cNvSpPr>
          <p:nvPr>
            <p:ph type="sldNum" sz="quarter" idx="12"/>
          </p:nvPr>
        </p:nvSpPr>
        <p:spPr/>
        <p:txBody>
          <a:bodyPr/>
          <a:lstStyle/>
          <a:p>
            <a:fld id="{4D582D54-8C1A-4C91-9917-F3DF56877234}" type="slidenum">
              <a:rPr lang="zh-CN" altLang="en-US" smtClean="0"/>
              <a:t>‹#›</a:t>
            </a:fld>
            <a:endParaRPr lang="zh-CN" altLang="en-US"/>
          </a:p>
        </p:txBody>
      </p:sp>
    </p:spTree>
    <p:extLst>
      <p:ext uri="{BB962C8B-B14F-4D97-AF65-F5344CB8AC3E}">
        <p14:creationId xmlns:p14="http://schemas.microsoft.com/office/powerpoint/2010/main" val="2763897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AFCE20-ABD4-45F8-BE6B-6F26C14B141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E9183A5-FB11-451A-B16C-B8A8B5DEED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2BD6419-A4A5-4C65-920E-EE80B65D55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4C9B965-D7C2-4F39-BA12-BB0D50E45417}"/>
              </a:ext>
            </a:extLst>
          </p:cNvPr>
          <p:cNvSpPr>
            <a:spLocks noGrp="1"/>
          </p:cNvSpPr>
          <p:nvPr>
            <p:ph type="dt" sz="half" idx="10"/>
          </p:nvPr>
        </p:nvSpPr>
        <p:spPr/>
        <p:txBody>
          <a:bodyPr/>
          <a:lstStyle/>
          <a:p>
            <a:fld id="{0797A710-14D0-4F2A-AB2D-742C033AB9C3}" type="datetimeFigureOut">
              <a:rPr lang="zh-CN" altLang="en-US" smtClean="0"/>
              <a:t>2021/11/16</a:t>
            </a:fld>
            <a:endParaRPr lang="zh-CN" altLang="en-US"/>
          </a:p>
        </p:txBody>
      </p:sp>
      <p:sp>
        <p:nvSpPr>
          <p:cNvPr id="6" name="页脚占位符 5">
            <a:extLst>
              <a:ext uri="{FF2B5EF4-FFF2-40B4-BE49-F238E27FC236}">
                <a16:creationId xmlns:a16="http://schemas.microsoft.com/office/drawing/2014/main" id="{85A7DDB3-760F-4E7A-8A76-48B672258C2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970C05D-A66B-4FC2-B10F-1EC29AABE46D}"/>
              </a:ext>
            </a:extLst>
          </p:cNvPr>
          <p:cNvSpPr>
            <a:spLocks noGrp="1"/>
          </p:cNvSpPr>
          <p:nvPr>
            <p:ph type="sldNum" sz="quarter" idx="12"/>
          </p:nvPr>
        </p:nvSpPr>
        <p:spPr/>
        <p:txBody>
          <a:bodyPr/>
          <a:lstStyle/>
          <a:p>
            <a:fld id="{4D582D54-8C1A-4C91-9917-F3DF56877234}" type="slidenum">
              <a:rPr lang="zh-CN" altLang="en-US" smtClean="0"/>
              <a:t>‹#›</a:t>
            </a:fld>
            <a:endParaRPr lang="zh-CN" altLang="en-US"/>
          </a:p>
        </p:txBody>
      </p:sp>
    </p:spTree>
    <p:extLst>
      <p:ext uri="{BB962C8B-B14F-4D97-AF65-F5344CB8AC3E}">
        <p14:creationId xmlns:p14="http://schemas.microsoft.com/office/powerpoint/2010/main" val="3271357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EF5EC6-1231-4B6C-B25D-444D446684E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02CC632-02FC-493D-92E1-11ED9E9334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F137AEB-6CCF-4F5E-BA9F-D02EA1B008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7F8CB51-C1F5-4696-B2BF-FFD1643B2DDE}"/>
              </a:ext>
            </a:extLst>
          </p:cNvPr>
          <p:cNvSpPr>
            <a:spLocks noGrp="1"/>
          </p:cNvSpPr>
          <p:nvPr>
            <p:ph type="dt" sz="half" idx="10"/>
          </p:nvPr>
        </p:nvSpPr>
        <p:spPr/>
        <p:txBody>
          <a:bodyPr/>
          <a:lstStyle/>
          <a:p>
            <a:fld id="{0797A710-14D0-4F2A-AB2D-742C033AB9C3}" type="datetimeFigureOut">
              <a:rPr lang="zh-CN" altLang="en-US" smtClean="0"/>
              <a:t>2021/11/16</a:t>
            </a:fld>
            <a:endParaRPr lang="zh-CN" altLang="en-US"/>
          </a:p>
        </p:txBody>
      </p:sp>
      <p:sp>
        <p:nvSpPr>
          <p:cNvPr id="6" name="页脚占位符 5">
            <a:extLst>
              <a:ext uri="{FF2B5EF4-FFF2-40B4-BE49-F238E27FC236}">
                <a16:creationId xmlns:a16="http://schemas.microsoft.com/office/drawing/2014/main" id="{29CCE6A4-ADB1-4AF6-B821-12B7288D40F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B44797A-9801-47A1-9828-B14D163A16BE}"/>
              </a:ext>
            </a:extLst>
          </p:cNvPr>
          <p:cNvSpPr>
            <a:spLocks noGrp="1"/>
          </p:cNvSpPr>
          <p:nvPr>
            <p:ph type="sldNum" sz="quarter" idx="12"/>
          </p:nvPr>
        </p:nvSpPr>
        <p:spPr/>
        <p:txBody>
          <a:bodyPr/>
          <a:lstStyle/>
          <a:p>
            <a:fld id="{4D582D54-8C1A-4C91-9917-F3DF56877234}" type="slidenum">
              <a:rPr lang="zh-CN" altLang="en-US" smtClean="0"/>
              <a:t>‹#›</a:t>
            </a:fld>
            <a:endParaRPr lang="zh-CN" altLang="en-US"/>
          </a:p>
        </p:txBody>
      </p:sp>
    </p:spTree>
    <p:extLst>
      <p:ext uri="{BB962C8B-B14F-4D97-AF65-F5344CB8AC3E}">
        <p14:creationId xmlns:p14="http://schemas.microsoft.com/office/powerpoint/2010/main" val="3056569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616C6B9-DA8A-43A3-B403-6F97C259C7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43E5B09-8947-468C-B0A9-509EF2CB5B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192CA7D-2836-4453-9AB5-FAF8792EA9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97A710-14D0-4F2A-AB2D-742C033AB9C3}" type="datetimeFigureOut">
              <a:rPr lang="zh-CN" altLang="en-US" smtClean="0"/>
              <a:t>2021/11/16</a:t>
            </a:fld>
            <a:endParaRPr lang="zh-CN" altLang="en-US"/>
          </a:p>
        </p:txBody>
      </p:sp>
      <p:sp>
        <p:nvSpPr>
          <p:cNvPr id="5" name="页脚占位符 4">
            <a:extLst>
              <a:ext uri="{FF2B5EF4-FFF2-40B4-BE49-F238E27FC236}">
                <a16:creationId xmlns:a16="http://schemas.microsoft.com/office/drawing/2014/main" id="{44744C1B-62D7-4813-9B8A-208EA99BCD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6F8E7CD-5897-4639-811A-94E103E39D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582D54-8C1A-4C91-9917-F3DF56877234}" type="slidenum">
              <a:rPr lang="zh-CN" altLang="en-US" smtClean="0"/>
              <a:t>‹#›</a:t>
            </a:fld>
            <a:endParaRPr lang="zh-CN" altLang="en-US"/>
          </a:p>
        </p:txBody>
      </p:sp>
    </p:spTree>
    <p:extLst>
      <p:ext uri="{BB962C8B-B14F-4D97-AF65-F5344CB8AC3E}">
        <p14:creationId xmlns:p14="http://schemas.microsoft.com/office/powerpoint/2010/main" val="40895379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73F826-2715-40DE-A7F2-B24A5A562605}"/>
              </a:ext>
            </a:extLst>
          </p:cNvPr>
          <p:cNvSpPr>
            <a:spLocks noGrp="1"/>
          </p:cNvSpPr>
          <p:nvPr>
            <p:ph type="ctrTitle"/>
          </p:nvPr>
        </p:nvSpPr>
        <p:spPr/>
        <p:txBody>
          <a:bodyPr vert="horz" lIns="91440" tIns="45720" rIns="91440" bIns="45720" rtlCol="0" anchor="ctr">
            <a:normAutofit/>
          </a:bodyPr>
          <a:lstStyle/>
          <a:p>
            <a:r>
              <a:rPr lang="zh-CN" altLang="en-US" b="1" dirty="0">
                <a:latin typeface="宋体" panose="02010600030101010101" pitchFamily="2" charset="-122"/>
                <a:ea typeface="宋体" panose="02010600030101010101" pitchFamily="2" charset="-122"/>
              </a:rPr>
              <a:t>模板方法模式</a:t>
            </a:r>
          </a:p>
        </p:txBody>
      </p:sp>
      <p:sp>
        <p:nvSpPr>
          <p:cNvPr id="3" name="副标题 2">
            <a:extLst>
              <a:ext uri="{FF2B5EF4-FFF2-40B4-BE49-F238E27FC236}">
                <a16:creationId xmlns:a16="http://schemas.microsoft.com/office/drawing/2014/main" id="{D1FD943C-7AE9-4E4F-9F10-AF8CA94073AC}"/>
              </a:ext>
            </a:extLst>
          </p:cNvPr>
          <p:cNvSpPr>
            <a:spLocks noGrp="1"/>
          </p:cNvSpPr>
          <p:nvPr>
            <p:ph type="subTitle" idx="1"/>
          </p:nvPr>
        </p:nvSpPr>
        <p:spPr>
          <a:xfrm>
            <a:off x="1466850" y="3585710"/>
            <a:ext cx="9144000" cy="1655762"/>
          </a:xfrm>
        </p:spPr>
        <p:txBody>
          <a:bodyPr>
            <a:normAutofit/>
          </a:bodyPr>
          <a:lstStyle/>
          <a:p>
            <a:r>
              <a:rPr lang="zh-CN" altLang="en-US" sz="2800" b="1" dirty="0">
                <a:latin typeface="宋体" panose="02010600030101010101" pitchFamily="2" charset="-122"/>
                <a:ea typeface="宋体" panose="02010600030101010101" pitchFamily="2" charset="-122"/>
              </a:rPr>
              <a:t>万德超</a:t>
            </a:r>
          </a:p>
        </p:txBody>
      </p:sp>
    </p:spTree>
    <p:extLst>
      <p:ext uri="{BB962C8B-B14F-4D97-AF65-F5344CB8AC3E}">
        <p14:creationId xmlns:p14="http://schemas.microsoft.com/office/powerpoint/2010/main" val="2046801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F95D4C-C478-4767-9030-B307F1C5AF9B}"/>
              </a:ext>
            </a:extLst>
          </p:cNvPr>
          <p:cNvSpPr>
            <a:spLocks noGrp="1"/>
          </p:cNvSpPr>
          <p:nvPr>
            <p:ph type="title"/>
          </p:nvPr>
        </p:nvSpPr>
        <p:spPr/>
        <p:txBody>
          <a:bodyPr vert="horz" lIns="91440" tIns="45720" rIns="91440" bIns="45720" rtlCol="0" anchor="ctr">
            <a:normAutofit/>
          </a:bodyPr>
          <a:lstStyle/>
          <a:p>
            <a:pPr algn="ctr"/>
            <a:r>
              <a:rPr lang="zh-CN" altLang="en-US" sz="4800" b="1" dirty="0">
                <a:latin typeface="宋体" panose="02010600030101010101" pitchFamily="2" charset="-122"/>
                <a:ea typeface="宋体" panose="02010600030101010101" pitchFamily="2" charset="-122"/>
              </a:rPr>
              <a:t>引 子</a:t>
            </a:r>
          </a:p>
        </p:txBody>
      </p:sp>
      <p:sp>
        <p:nvSpPr>
          <p:cNvPr id="6" name="文本框 5">
            <a:extLst>
              <a:ext uri="{FF2B5EF4-FFF2-40B4-BE49-F238E27FC236}">
                <a16:creationId xmlns:a16="http://schemas.microsoft.com/office/drawing/2014/main" id="{7574DED3-FD59-4472-9247-A000F41E7310}"/>
              </a:ext>
            </a:extLst>
          </p:cNvPr>
          <p:cNvSpPr txBox="1"/>
          <p:nvPr/>
        </p:nvSpPr>
        <p:spPr>
          <a:xfrm>
            <a:off x="659948" y="2420226"/>
            <a:ext cx="10610850" cy="2792239"/>
          </a:xfrm>
          <a:prstGeom prst="rect">
            <a:avLst/>
          </a:prstGeom>
          <a:noFill/>
        </p:spPr>
        <p:txBody>
          <a:bodyPr wrap="square">
            <a:spAutoFit/>
          </a:bodyPr>
          <a:lstStyle/>
          <a:p>
            <a:pPr>
              <a:lnSpc>
                <a:spcPct val="150000"/>
              </a:lnSpc>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        在面向对象程序设计过程中，程序员常常会遇到这种情况：设计一个系统时知道了算法所需的关键步骤，而且确定了这些步骤的执行顺序，但</a:t>
            </a: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某些步骤的具体实现还未知</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，或者说某些步骤的实现</a:t>
            </a: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与具体的环境相关</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        例如银行办理业务过程：取号、排队、</a:t>
            </a: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办理具体业务</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、对银行工作人员进行评分。</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243937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F95D4C-C478-4767-9030-B307F1C5AF9B}"/>
              </a:ext>
            </a:extLst>
          </p:cNvPr>
          <p:cNvSpPr>
            <a:spLocks noGrp="1"/>
          </p:cNvSpPr>
          <p:nvPr>
            <p:ph type="title"/>
          </p:nvPr>
        </p:nvSpPr>
        <p:spPr/>
        <p:txBody>
          <a:bodyPr vert="horz" lIns="91440" tIns="45720" rIns="91440" bIns="45720" rtlCol="0" anchor="ctr">
            <a:normAutofit/>
          </a:bodyPr>
          <a:lstStyle/>
          <a:p>
            <a:pPr algn="ctr"/>
            <a:r>
              <a:rPr lang="zh-CN" altLang="en-US" sz="4800" b="1" dirty="0">
                <a:latin typeface="宋体" panose="02010600030101010101" pitchFamily="2" charset="-122"/>
                <a:ea typeface="宋体" panose="02010600030101010101" pitchFamily="2" charset="-122"/>
              </a:rPr>
              <a:t>模板方法模式</a:t>
            </a:r>
          </a:p>
        </p:txBody>
      </p:sp>
      <p:sp>
        <p:nvSpPr>
          <p:cNvPr id="6" name="文本框 5">
            <a:extLst>
              <a:ext uri="{FF2B5EF4-FFF2-40B4-BE49-F238E27FC236}">
                <a16:creationId xmlns:a16="http://schemas.microsoft.com/office/drawing/2014/main" id="{7574DED3-FD59-4472-9247-A000F41E7310}"/>
              </a:ext>
            </a:extLst>
          </p:cNvPr>
          <p:cNvSpPr txBox="1"/>
          <p:nvPr/>
        </p:nvSpPr>
        <p:spPr>
          <a:xfrm>
            <a:off x="723900" y="2287421"/>
            <a:ext cx="10629900" cy="943528"/>
          </a:xfrm>
          <a:prstGeom prst="rect">
            <a:avLst/>
          </a:prstGeom>
          <a:noFill/>
        </p:spPr>
        <p:txBody>
          <a:bodyPr wrap="square">
            <a:spAutoFit/>
          </a:bodyPr>
          <a:lstStyle/>
          <a:p>
            <a:pPr>
              <a:lnSpc>
                <a:spcPct val="150000"/>
              </a:lnSpc>
            </a:pPr>
            <a:r>
              <a:rPr lang="zh-CN" altLang="en-US" sz="2000" dirty="0">
                <a:latin typeface="宋体" panose="02010600030101010101" pitchFamily="2" charset="-122"/>
                <a:ea typeface="宋体" panose="02010600030101010101" pitchFamily="2" charset="-122"/>
              </a:rPr>
              <a:t>    定义一个操作中的算法骨架，而将算法的一些步骤延迟到子类中，使得子类可以不改变该算法结构的情况下重定义该算法的某些特定步骤。</a:t>
            </a:r>
            <a:endParaRPr lang="en-US" altLang="zh-CN" sz="2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182741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F95D4C-C478-4767-9030-B307F1C5AF9B}"/>
              </a:ext>
            </a:extLst>
          </p:cNvPr>
          <p:cNvSpPr>
            <a:spLocks noGrp="1"/>
          </p:cNvSpPr>
          <p:nvPr>
            <p:ph type="title"/>
          </p:nvPr>
        </p:nvSpPr>
        <p:spPr/>
        <p:txBody>
          <a:bodyPr vert="horz" lIns="91440" tIns="45720" rIns="91440" bIns="45720" rtlCol="0" anchor="ctr">
            <a:normAutofit/>
          </a:bodyPr>
          <a:lstStyle/>
          <a:p>
            <a:pPr algn="ctr"/>
            <a:r>
              <a:rPr lang="zh-CN" altLang="en-US" sz="4800" b="1" dirty="0">
                <a:latin typeface="宋体" panose="02010600030101010101" pitchFamily="2" charset="-122"/>
                <a:ea typeface="宋体" panose="02010600030101010101" pitchFamily="2" charset="-122"/>
              </a:rPr>
              <a:t>模板方法模式结构</a:t>
            </a:r>
          </a:p>
        </p:txBody>
      </p:sp>
      <p:sp>
        <p:nvSpPr>
          <p:cNvPr id="6" name="文本框 5">
            <a:extLst>
              <a:ext uri="{FF2B5EF4-FFF2-40B4-BE49-F238E27FC236}">
                <a16:creationId xmlns:a16="http://schemas.microsoft.com/office/drawing/2014/main" id="{7574DED3-FD59-4472-9247-A000F41E7310}"/>
              </a:ext>
            </a:extLst>
          </p:cNvPr>
          <p:cNvSpPr txBox="1"/>
          <p:nvPr/>
        </p:nvSpPr>
        <p:spPr>
          <a:xfrm>
            <a:off x="838200" y="2049767"/>
            <a:ext cx="10910207" cy="4093428"/>
          </a:xfrm>
          <a:prstGeom prst="rect">
            <a:avLst/>
          </a:prstGeom>
          <a:noFill/>
        </p:spPr>
        <p:txBody>
          <a:bodyPr wrap="square">
            <a:spAutoFit/>
          </a:bodyPr>
          <a:lstStyle/>
          <a:p>
            <a:pPr marL="342900" indent="-342900">
              <a:buFont typeface="Arial" panose="020B0604020202020204" pitchFamily="34" charset="0"/>
              <a:buChar char="•"/>
            </a:pPr>
            <a:r>
              <a:rPr lang="zh-CN" altLang="en-US" sz="2000" dirty="0">
                <a:latin typeface="宋体" panose="02010600030101010101" pitchFamily="2" charset="-122"/>
                <a:ea typeface="宋体" panose="02010600030101010101" pitchFamily="2" charset="-122"/>
                <a:cs typeface="Times New Roman" panose="02020603050405020304" pitchFamily="18" charset="0"/>
              </a:rPr>
              <a:t>模板方法（</a:t>
            </a:r>
            <a:r>
              <a:rPr lang="en-US" altLang="zh-CN" sz="2000" dirty="0">
                <a:latin typeface="宋体" panose="02010600030101010101" pitchFamily="2" charset="-122"/>
                <a:ea typeface="宋体" panose="02010600030101010101" pitchFamily="2" charset="-122"/>
                <a:cs typeface="Times New Roman" panose="02020603050405020304" pitchFamily="18" charset="0"/>
              </a:rPr>
              <a:t>Template Method</a:t>
            </a:r>
            <a:r>
              <a:rPr lang="zh-CN" altLang="en-US" sz="2000" dirty="0">
                <a:latin typeface="宋体" panose="02010600030101010101" pitchFamily="2" charset="-122"/>
                <a:ea typeface="宋体" panose="02010600030101010101" pitchFamily="2" charset="-122"/>
                <a:cs typeface="Times New Roman" panose="02020603050405020304" pitchFamily="18" charset="0"/>
              </a:rPr>
              <a:t>）模式包含以下主要角色：</a:t>
            </a:r>
          </a:p>
          <a:p>
            <a:pPr marL="342900" indent="-342900">
              <a:buFont typeface="Arial" panose="020B0604020202020204" pitchFamily="34" charset="0"/>
              <a:buChar char="•"/>
            </a:pPr>
            <a:r>
              <a:rPr lang="zh-CN" altLang="en-US" sz="2000" dirty="0">
                <a:latin typeface="宋体" panose="02010600030101010101" pitchFamily="2" charset="-122"/>
                <a:ea typeface="宋体" panose="02010600030101010101" pitchFamily="2" charset="-122"/>
                <a:cs typeface="Times New Roman" panose="02020603050405020304" pitchFamily="18" charset="0"/>
              </a:rPr>
              <a:t>抽象类：负责给出一个算法的轮廓和骨架。它由一个模板方法和若干个基本方法构成。</a:t>
            </a:r>
          </a:p>
          <a:p>
            <a:pPr marL="800100" lvl="1" indent="-342900">
              <a:buFont typeface="Wingdings" panose="05000000000000000000" pitchFamily="2" charset="2"/>
              <a:buChar char="u"/>
            </a:pPr>
            <a:r>
              <a:rPr lang="zh-CN" altLang="en-US" sz="2000" dirty="0">
                <a:latin typeface="宋体" panose="02010600030101010101" pitchFamily="2" charset="-122"/>
                <a:ea typeface="宋体" panose="02010600030101010101" pitchFamily="2" charset="-122"/>
                <a:cs typeface="Times New Roman" panose="02020603050405020304" pitchFamily="18" charset="0"/>
              </a:rPr>
              <a:t>模板方法：定义了算法的骨架，按某种顺序调用其包含的基本方法。</a:t>
            </a:r>
          </a:p>
          <a:p>
            <a:pPr marL="800100" lvl="1" indent="-342900">
              <a:buFont typeface="Wingdings" panose="05000000000000000000" pitchFamily="2" charset="2"/>
              <a:buChar char="u"/>
            </a:pPr>
            <a:r>
              <a:rPr lang="zh-CN" altLang="en-US" sz="2000" dirty="0">
                <a:latin typeface="宋体" panose="02010600030101010101" pitchFamily="2" charset="-122"/>
                <a:ea typeface="宋体" panose="02010600030101010101" pitchFamily="2" charset="-122"/>
                <a:cs typeface="Times New Roman" panose="02020603050405020304" pitchFamily="18" charset="0"/>
              </a:rPr>
              <a:t>基本方法：是实现算法各个步骤的方法，是模板方法的组成部分。基本方法又可以分为三种：</a:t>
            </a:r>
          </a:p>
          <a:p>
            <a:pPr marL="1257300" lvl="2" indent="-342900">
              <a:buFont typeface="Wingdings" panose="05000000000000000000" pitchFamily="2" charset="2"/>
              <a:buChar char="Ø"/>
            </a:pPr>
            <a:r>
              <a:rPr lang="zh-CN" altLang="en-US" sz="2000" dirty="0">
                <a:latin typeface="宋体" panose="02010600030101010101" pitchFamily="2" charset="-122"/>
                <a:ea typeface="宋体" panose="02010600030101010101" pitchFamily="2" charset="-122"/>
                <a:cs typeface="Times New Roman" panose="02020603050405020304" pitchFamily="18" charset="0"/>
              </a:rPr>
              <a:t>抽象方法：一个抽象方法由抽象类声明、由其具体子类实现。</a:t>
            </a:r>
          </a:p>
          <a:p>
            <a:pPr marL="1257300" lvl="2" indent="-342900">
              <a:buFont typeface="Wingdings" panose="05000000000000000000" pitchFamily="2" charset="2"/>
              <a:buChar char="Ø"/>
            </a:pPr>
            <a:r>
              <a:rPr lang="zh-CN" altLang="en-US" sz="2000" dirty="0">
                <a:latin typeface="宋体" panose="02010600030101010101" pitchFamily="2" charset="-122"/>
                <a:ea typeface="宋体" panose="02010600030101010101" pitchFamily="2" charset="-122"/>
                <a:cs typeface="Times New Roman" panose="02020603050405020304" pitchFamily="18" charset="0"/>
              </a:rPr>
              <a:t>具体方法：一个具体方法由一个抽象类或具体类声明并实现，其子类可以进行覆盖也可以直接继承。</a:t>
            </a:r>
          </a:p>
          <a:p>
            <a:pPr marL="1257300" lvl="2" indent="-342900">
              <a:buFont typeface="Wingdings" panose="05000000000000000000" pitchFamily="2" charset="2"/>
              <a:buChar char="Ø"/>
            </a:pPr>
            <a:r>
              <a:rPr lang="zh-CN" altLang="en-US" sz="2000" dirty="0">
                <a:latin typeface="宋体" panose="02010600030101010101" pitchFamily="2" charset="-122"/>
                <a:ea typeface="宋体" panose="02010600030101010101" pitchFamily="2" charset="-122"/>
                <a:cs typeface="Times New Roman" panose="02020603050405020304" pitchFamily="18" charset="0"/>
              </a:rPr>
              <a:t>钩子方法：在抽象类中已经实现，包括用于判断的逻辑方法和需要子类重写的空方法两种。</a:t>
            </a:r>
          </a:p>
          <a:p>
            <a:pPr marL="1257300" lvl="2" indent="-342900">
              <a:buFont typeface="Wingdings" panose="05000000000000000000" pitchFamily="2" charset="2"/>
              <a:buChar char="Ø"/>
            </a:pPr>
            <a:r>
              <a:rPr lang="zh-CN" altLang="en-US" sz="2000" dirty="0">
                <a:latin typeface="宋体" panose="02010600030101010101" pitchFamily="2" charset="-122"/>
                <a:ea typeface="宋体" panose="02010600030101010101" pitchFamily="2" charset="-122"/>
                <a:cs typeface="Times New Roman" panose="02020603050405020304" pitchFamily="18" charset="0"/>
              </a:rPr>
              <a:t>一般钩子方法是用于判断的逻辑方法，这类方法名一般为</a:t>
            </a:r>
            <a:r>
              <a:rPr lang="en-US" altLang="zh-CN" sz="2000" dirty="0" err="1">
                <a:latin typeface="宋体" panose="02010600030101010101" pitchFamily="2" charset="-122"/>
                <a:ea typeface="宋体" panose="02010600030101010101" pitchFamily="2" charset="-122"/>
                <a:cs typeface="Times New Roman" panose="02020603050405020304" pitchFamily="18" charset="0"/>
              </a:rPr>
              <a:t>isXxx</a:t>
            </a:r>
            <a:r>
              <a:rPr lang="zh-CN" altLang="en-US" sz="2000" dirty="0">
                <a:latin typeface="宋体" panose="02010600030101010101" pitchFamily="2" charset="-122"/>
                <a:ea typeface="宋体" panose="02010600030101010101" pitchFamily="2" charset="-122"/>
                <a:cs typeface="Times New Roman" panose="02020603050405020304" pitchFamily="18" charset="0"/>
              </a:rPr>
              <a:t>，返回值类型为</a:t>
            </a:r>
            <a:r>
              <a:rPr lang="en-US" altLang="zh-CN" sz="2000" dirty="0" err="1">
                <a:latin typeface="宋体" panose="02010600030101010101" pitchFamily="2" charset="-122"/>
                <a:ea typeface="宋体" panose="02010600030101010101" pitchFamily="2" charset="-122"/>
                <a:cs typeface="Times New Roman" panose="02020603050405020304" pitchFamily="18" charset="0"/>
              </a:rPr>
              <a:t>boolean</a:t>
            </a:r>
            <a:r>
              <a:rPr lang="zh-CN" altLang="en-US" sz="2000" dirty="0">
                <a:latin typeface="宋体" panose="02010600030101010101" pitchFamily="2" charset="-122"/>
                <a:ea typeface="宋体" panose="02010600030101010101" pitchFamily="2" charset="-122"/>
                <a:cs typeface="Times New Roman" panose="02020603050405020304" pitchFamily="18" charset="0"/>
              </a:rPr>
              <a:t>类型。</a:t>
            </a:r>
          </a:p>
          <a:p>
            <a:pPr marL="342900" indent="-342900">
              <a:buFont typeface="Arial" panose="020B0604020202020204" pitchFamily="34" charset="0"/>
              <a:buChar char="•"/>
            </a:pPr>
            <a:r>
              <a:rPr lang="zh-CN" altLang="en-US" sz="2000" dirty="0">
                <a:latin typeface="宋体" panose="02010600030101010101" pitchFamily="2" charset="-122"/>
                <a:ea typeface="宋体" panose="02010600030101010101" pitchFamily="2" charset="-122"/>
                <a:cs typeface="Times New Roman" panose="02020603050405020304" pitchFamily="18" charset="0"/>
              </a:rPr>
              <a:t>具体子类：实现抽象类中所定义的抽象方法和钩子方法，它们是一个顶级逻辑的组成步骤。</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605293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F95D4C-C478-4767-9030-B307F1C5AF9B}"/>
              </a:ext>
            </a:extLst>
          </p:cNvPr>
          <p:cNvSpPr>
            <a:spLocks noGrp="1"/>
          </p:cNvSpPr>
          <p:nvPr>
            <p:ph type="title"/>
          </p:nvPr>
        </p:nvSpPr>
        <p:spPr/>
        <p:txBody>
          <a:bodyPr vert="horz" lIns="91440" tIns="45720" rIns="91440" bIns="45720" rtlCol="0" anchor="ctr">
            <a:normAutofit/>
          </a:bodyPr>
          <a:lstStyle/>
          <a:p>
            <a:pPr algn="ctr"/>
            <a:r>
              <a:rPr lang="zh-CN" altLang="en-US" sz="4800" b="1" dirty="0">
                <a:latin typeface="宋体" panose="02010600030101010101" pitchFamily="2" charset="-122"/>
                <a:ea typeface="宋体" panose="02010600030101010101" pitchFamily="2" charset="-122"/>
              </a:rPr>
              <a:t>具体案例</a:t>
            </a:r>
          </a:p>
        </p:txBody>
      </p:sp>
      <p:sp>
        <p:nvSpPr>
          <p:cNvPr id="6" name="文本框 5">
            <a:extLst>
              <a:ext uri="{FF2B5EF4-FFF2-40B4-BE49-F238E27FC236}">
                <a16:creationId xmlns:a16="http://schemas.microsoft.com/office/drawing/2014/main" id="{272C46E1-4453-4B71-93A6-27BE6B751272}"/>
              </a:ext>
            </a:extLst>
          </p:cNvPr>
          <p:cNvSpPr txBox="1"/>
          <p:nvPr/>
        </p:nvSpPr>
        <p:spPr>
          <a:xfrm>
            <a:off x="1421946" y="1690688"/>
            <a:ext cx="9805307" cy="1113766"/>
          </a:xfrm>
          <a:prstGeom prst="rect">
            <a:avLst/>
          </a:prstGeom>
          <a:noFill/>
        </p:spPr>
        <p:txBody>
          <a:bodyPr wrap="square">
            <a:spAutoFit/>
          </a:bodyPr>
          <a:lstStyle/>
          <a:p>
            <a:pPr>
              <a:lnSpc>
                <a:spcPct val="150000"/>
              </a:lnSpc>
            </a:pPr>
            <a:r>
              <a:rPr lang="zh-CN" altLang="en-US" sz="2400" dirty="0">
                <a:latin typeface="宋体" panose="02010600030101010101" pitchFamily="2" charset="-122"/>
                <a:ea typeface="宋体" panose="02010600030101010101" pitchFamily="2" charset="-122"/>
              </a:rPr>
              <a:t>炒菜的步骤是固定的，分为倒油、热油、倒蔬菜、倒调料品、翻炒等步骤。现通过模板方法模式来用代码模拟。类图如下：</a:t>
            </a:r>
          </a:p>
        </p:txBody>
      </p:sp>
      <p:pic>
        <p:nvPicPr>
          <p:cNvPr id="4" name="图片 3">
            <a:extLst>
              <a:ext uri="{FF2B5EF4-FFF2-40B4-BE49-F238E27FC236}">
                <a16:creationId xmlns:a16="http://schemas.microsoft.com/office/drawing/2014/main" id="{CB2D98E9-25F9-411B-A73F-D0AC1A5B11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9580" y="3016251"/>
            <a:ext cx="6524625" cy="3505200"/>
          </a:xfrm>
          <a:prstGeom prst="rect">
            <a:avLst/>
          </a:prstGeom>
        </p:spPr>
      </p:pic>
    </p:spTree>
    <p:extLst>
      <p:ext uri="{BB962C8B-B14F-4D97-AF65-F5344CB8AC3E}">
        <p14:creationId xmlns:p14="http://schemas.microsoft.com/office/powerpoint/2010/main" val="2261450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F95D4C-C478-4767-9030-B307F1C5AF9B}"/>
              </a:ext>
            </a:extLst>
          </p:cNvPr>
          <p:cNvSpPr>
            <a:spLocks noGrp="1"/>
          </p:cNvSpPr>
          <p:nvPr>
            <p:ph type="title"/>
          </p:nvPr>
        </p:nvSpPr>
        <p:spPr/>
        <p:txBody>
          <a:bodyPr vert="horz" lIns="91440" tIns="45720" rIns="91440" bIns="45720" rtlCol="0" anchor="ctr">
            <a:normAutofit/>
          </a:bodyPr>
          <a:lstStyle/>
          <a:p>
            <a:pPr algn="ctr"/>
            <a:r>
              <a:rPr lang="zh-CN" altLang="en-US" sz="4800" b="1" dirty="0">
                <a:latin typeface="宋体" panose="02010600030101010101" pitchFamily="2" charset="-122"/>
                <a:ea typeface="宋体" panose="02010600030101010101" pitchFamily="2" charset="-122"/>
              </a:rPr>
              <a:t>优缺点</a:t>
            </a:r>
          </a:p>
        </p:txBody>
      </p:sp>
      <p:sp>
        <p:nvSpPr>
          <p:cNvPr id="6" name="文本框 5">
            <a:extLst>
              <a:ext uri="{FF2B5EF4-FFF2-40B4-BE49-F238E27FC236}">
                <a16:creationId xmlns:a16="http://schemas.microsoft.com/office/drawing/2014/main" id="{7574DED3-FD59-4472-9247-A000F41E7310}"/>
              </a:ext>
            </a:extLst>
          </p:cNvPr>
          <p:cNvSpPr txBox="1"/>
          <p:nvPr/>
        </p:nvSpPr>
        <p:spPr>
          <a:xfrm>
            <a:off x="1023257" y="1845808"/>
            <a:ext cx="10145486" cy="3816429"/>
          </a:xfrm>
          <a:prstGeom prst="rect">
            <a:avLst/>
          </a:prstGeom>
          <a:noFill/>
        </p:spPr>
        <p:txBody>
          <a:bodyPr wrap="square">
            <a:spAutoFit/>
          </a:bodyPr>
          <a:lstStyle/>
          <a:p>
            <a:r>
              <a:rPr lang="zh-CN" altLang="en-US" sz="2200" b="1" dirty="0">
                <a:latin typeface="Times New Roman" panose="02020603050405020304" pitchFamily="18" charset="0"/>
                <a:ea typeface="宋体" panose="02010600030101010101" pitchFamily="2" charset="-122"/>
                <a:cs typeface="Times New Roman" panose="02020603050405020304" pitchFamily="18" charset="0"/>
              </a:rPr>
              <a:t>优点：</a:t>
            </a:r>
          </a:p>
          <a:p>
            <a:pPr marL="800100" lvl="1" indent="-342900">
              <a:buFont typeface="Arial" panose="020B0604020202020204" pitchFamily="34" charset="0"/>
              <a:buChar char="•"/>
            </a:pP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提高代码复用性</a:t>
            </a:r>
          </a:p>
          <a:p>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             将相同部分的代码放在抽象的父类中，而将不同的代码放入不同的子类中。</a:t>
            </a:r>
          </a:p>
          <a:p>
            <a:pPr marL="800100" lvl="1" indent="-342900">
              <a:buFont typeface="Arial" panose="020B0604020202020204" pitchFamily="34" charset="0"/>
              <a:buChar char="•"/>
            </a:pP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实现了反向控制</a:t>
            </a:r>
            <a:endParaRPr lang="en-US" altLang="zh-CN" sz="2200" dirty="0">
              <a:latin typeface="Times New Roman" panose="02020603050405020304" pitchFamily="18" charset="0"/>
              <a:ea typeface="宋体" panose="02010600030101010101" pitchFamily="2" charset="-122"/>
              <a:cs typeface="Times New Roman" panose="02020603050405020304" pitchFamily="18" charset="0"/>
            </a:endParaRPr>
          </a:p>
          <a:p>
            <a:pPr lvl="2"/>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通过一个父类调用其子类的操作，通过对子类的具体实现扩展不同的行为，实现 了反向控制 ，并符合“开闭原则”。</a:t>
            </a:r>
          </a:p>
          <a:p>
            <a:r>
              <a:rPr lang="zh-CN" altLang="en-US" sz="2200" b="1" dirty="0">
                <a:latin typeface="Times New Roman" panose="02020603050405020304" pitchFamily="18" charset="0"/>
                <a:ea typeface="宋体" panose="02010600030101010101" pitchFamily="2" charset="-122"/>
                <a:cs typeface="Times New Roman" panose="02020603050405020304" pitchFamily="18" charset="0"/>
              </a:rPr>
              <a:t>缺点：</a:t>
            </a:r>
          </a:p>
          <a:p>
            <a:pPr marL="800100" lvl="1" indent="-342900">
              <a:buFont typeface="Arial" panose="020B0604020202020204" pitchFamily="34" charset="0"/>
              <a:buChar char="•"/>
            </a:pP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对每个不同的实现都需要定义一个子类，这会导致类的个数增加，系统更加庞大，设计也更加抽象。</a:t>
            </a:r>
          </a:p>
          <a:p>
            <a:pPr marL="800100" lvl="1" indent="-342900">
              <a:buFont typeface="Arial" panose="020B0604020202020204" pitchFamily="34" charset="0"/>
              <a:buChar char="•"/>
            </a:pP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父类中的抽象方法由子类实现，子类执行的结果会影响父类的结果，这导致一种反向的控制结构，它提高了代码阅读的难度。</a:t>
            </a:r>
          </a:p>
        </p:txBody>
      </p:sp>
    </p:spTree>
    <p:extLst>
      <p:ext uri="{BB962C8B-B14F-4D97-AF65-F5344CB8AC3E}">
        <p14:creationId xmlns:p14="http://schemas.microsoft.com/office/powerpoint/2010/main" val="619432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F95D4C-C478-4767-9030-B307F1C5AF9B}"/>
              </a:ext>
            </a:extLst>
          </p:cNvPr>
          <p:cNvSpPr>
            <a:spLocks noGrp="1"/>
          </p:cNvSpPr>
          <p:nvPr>
            <p:ph type="title"/>
          </p:nvPr>
        </p:nvSpPr>
        <p:spPr/>
        <p:txBody>
          <a:bodyPr vert="horz" lIns="91440" tIns="45720" rIns="91440" bIns="45720" rtlCol="0" anchor="ctr">
            <a:normAutofit/>
          </a:bodyPr>
          <a:lstStyle/>
          <a:p>
            <a:pPr algn="ctr"/>
            <a:r>
              <a:rPr lang="zh-CN" altLang="en-US" sz="4800" b="1" dirty="0">
                <a:latin typeface="宋体" panose="02010600030101010101" pitchFamily="2" charset="-122"/>
                <a:ea typeface="宋体" panose="02010600030101010101" pitchFamily="2" charset="-122"/>
              </a:rPr>
              <a:t>使用场景</a:t>
            </a:r>
          </a:p>
        </p:txBody>
      </p:sp>
      <p:sp>
        <p:nvSpPr>
          <p:cNvPr id="6" name="文本框 5">
            <a:extLst>
              <a:ext uri="{FF2B5EF4-FFF2-40B4-BE49-F238E27FC236}">
                <a16:creationId xmlns:a16="http://schemas.microsoft.com/office/drawing/2014/main" id="{7574DED3-FD59-4472-9247-A000F41E7310}"/>
              </a:ext>
            </a:extLst>
          </p:cNvPr>
          <p:cNvSpPr txBox="1"/>
          <p:nvPr/>
        </p:nvSpPr>
        <p:spPr>
          <a:xfrm>
            <a:off x="966107" y="2776536"/>
            <a:ext cx="10145486" cy="2570704"/>
          </a:xfrm>
          <a:prstGeom prst="rect">
            <a:avLst/>
          </a:prstGeom>
          <a:noFill/>
        </p:spPr>
        <p:txBody>
          <a:bodyPr wrap="square">
            <a:spAutoFit/>
          </a:bodyPr>
          <a:lstStyle/>
          <a:p>
            <a:pPr marL="342900" indent="-342900">
              <a:lnSpc>
                <a:spcPct val="150000"/>
              </a:lnSpc>
              <a:buFont typeface="Arial" panose="020B0604020202020204" pitchFamily="34" charset="0"/>
              <a:buChar char="•"/>
            </a:pP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算法的整体步骤很固定，但其中个别部分易变时，这时候可以使用模板方法模式，将容易变的部分抽象出来，供子类实现。</a:t>
            </a:r>
          </a:p>
          <a:p>
            <a:pPr marL="342900" indent="-342900">
              <a:lnSpc>
                <a:spcPct val="150000"/>
              </a:lnSpc>
              <a:buFont typeface="Arial" panose="020B0604020202020204" pitchFamily="34" charset="0"/>
              <a:buChar char="•"/>
            </a:pP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需要通过子类来决定父类算法中某个步骤是否执行，实现子类对父类的反向控制。</a:t>
            </a:r>
          </a:p>
          <a:p>
            <a:pPr marL="342900" indent="-342900">
              <a:lnSpc>
                <a:spcPct val="150000"/>
              </a:lnSpc>
              <a:buFont typeface="Arial" panose="020B0604020202020204" pitchFamily="34" charset="0"/>
              <a:buChar char="•"/>
            </a:pPr>
            <a:endParaRPr lang="zh-CN" altLang="en-US" sz="22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529387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F95D4C-C478-4767-9030-B307F1C5AF9B}"/>
              </a:ext>
            </a:extLst>
          </p:cNvPr>
          <p:cNvSpPr>
            <a:spLocks noGrp="1"/>
          </p:cNvSpPr>
          <p:nvPr>
            <p:ph type="title"/>
          </p:nvPr>
        </p:nvSpPr>
        <p:spPr/>
        <p:txBody>
          <a:bodyPr vert="horz" lIns="91440" tIns="45720" rIns="91440" bIns="45720" rtlCol="0" anchor="ctr">
            <a:normAutofit/>
          </a:bodyPr>
          <a:lstStyle/>
          <a:p>
            <a:pPr algn="ctr"/>
            <a:r>
              <a:rPr lang="en-US" altLang="zh-CN" sz="4800" b="1" dirty="0">
                <a:latin typeface="宋体" panose="02010600030101010101" pitchFamily="2" charset="-122"/>
                <a:ea typeface="宋体" panose="02010600030101010101" pitchFamily="2" charset="-122"/>
              </a:rPr>
              <a:t>JDK</a:t>
            </a:r>
            <a:r>
              <a:rPr lang="zh-CN" altLang="en-US" sz="4800" b="1" dirty="0">
                <a:latin typeface="宋体" panose="02010600030101010101" pitchFamily="2" charset="-122"/>
                <a:ea typeface="宋体" panose="02010600030101010101" pitchFamily="2" charset="-122"/>
              </a:rPr>
              <a:t>源码解析</a:t>
            </a:r>
          </a:p>
        </p:txBody>
      </p:sp>
      <p:sp>
        <p:nvSpPr>
          <p:cNvPr id="6" name="文本框 5">
            <a:extLst>
              <a:ext uri="{FF2B5EF4-FFF2-40B4-BE49-F238E27FC236}">
                <a16:creationId xmlns:a16="http://schemas.microsoft.com/office/drawing/2014/main" id="{7574DED3-FD59-4472-9247-A000F41E7310}"/>
              </a:ext>
            </a:extLst>
          </p:cNvPr>
          <p:cNvSpPr txBox="1"/>
          <p:nvPr/>
        </p:nvSpPr>
        <p:spPr>
          <a:xfrm>
            <a:off x="838200" y="1769544"/>
            <a:ext cx="11051722" cy="535916"/>
          </a:xfrm>
          <a:prstGeom prst="rect">
            <a:avLst/>
          </a:prstGeom>
          <a:noFill/>
        </p:spPr>
        <p:txBody>
          <a:bodyPr wrap="square">
            <a:spAutoFit/>
          </a:bodyPr>
          <a:lstStyle/>
          <a:p>
            <a:pPr>
              <a:lnSpc>
                <a:spcPct val="150000"/>
              </a:lnSpc>
            </a:pPr>
            <a:r>
              <a:rPr lang="en-US" altLang="zh-CN" sz="2200" dirty="0" err="1">
                <a:latin typeface="Times New Roman" panose="02020603050405020304" pitchFamily="18" charset="0"/>
                <a:ea typeface="宋体" panose="02010600030101010101" pitchFamily="2" charset="-122"/>
                <a:cs typeface="Times New Roman" panose="02020603050405020304" pitchFamily="18" charset="0"/>
              </a:rPr>
              <a:t>InputStream</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类就使用了模板方法模式。在</a:t>
            </a:r>
            <a:r>
              <a:rPr lang="en-US" altLang="zh-CN" sz="2200" dirty="0" err="1">
                <a:latin typeface="Times New Roman" panose="02020603050405020304" pitchFamily="18" charset="0"/>
                <a:ea typeface="宋体" panose="02010600030101010101" pitchFamily="2" charset="-122"/>
                <a:cs typeface="Times New Roman" panose="02020603050405020304" pitchFamily="18" charset="0"/>
              </a:rPr>
              <a:t>InputStream</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类中定义了多个 </a:t>
            </a:r>
            <a:r>
              <a:rPr lang="en-US" altLang="zh-CN" sz="2200" dirty="0">
                <a:latin typeface="Times New Roman" panose="02020603050405020304" pitchFamily="18" charset="0"/>
                <a:ea typeface="宋体" panose="02010600030101010101" pitchFamily="2" charset="-122"/>
                <a:cs typeface="Times New Roman" panose="02020603050405020304" pitchFamily="18" charset="0"/>
              </a:rPr>
              <a:t>`read()` </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方法，如下：</a:t>
            </a:r>
          </a:p>
        </p:txBody>
      </p:sp>
      <p:pic>
        <p:nvPicPr>
          <p:cNvPr id="4" name="图片 3">
            <a:extLst>
              <a:ext uri="{FF2B5EF4-FFF2-40B4-BE49-F238E27FC236}">
                <a16:creationId xmlns:a16="http://schemas.microsoft.com/office/drawing/2014/main" id="{2F7009B6-44D2-44EF-B306-CCF975E9ED6C}"/>
              </a:ext>
            </a:extLst>
          </p:cNvPr>
          <p:cNvPicPr>
            <a:picLocks noChangeAspect="1"/>
          </p:cNvPicPr>
          <p:nvPr/>
        </p:nvPicPr>
        <p:blipFill>
          <a:blip r:embed="rId2"/>
          <a:stretch>
            <a:fillRect/>
          </a:stretch>
        </p:blipFill>
        <p:spPr>
          <a:xfrm>
            <a:off x="1208314" y="2494083"/>
            <a:ext cx="5355772" cy="4295282"/>
          </a:xfrm>
          <a:prstGeom prst="rect">
            <a:avLst/>
          </a:prstGeom>
        </p:spPr>
      </p:pic>
      <p:pic>
        <p:nvPicPr>
          <p:cNvPr id="8" name="图片 7">
            <a:extLst>
              <a:ext uri="{FF2B5EF4-FFF2-40B4-BE49-F238E27FC236}">
                <a16:creationId xmlns:a16="http://schemas.microsoft.com/office/drawing/2014/main" id="{B13D04BB-0386-4609-8853-F2440ED7E648}"/>
              </a:ext>
            </a:extLst>
          </p:cNvPr>
          <p:cNvPicPr>
            <a:picLocks noChangeAspect="1"/>
          </p:cNvPicPr>
          <p:nvPr/>
        </p:nvPicPr>
        <p:blipFill>
          <a:blip r:embed="rId3"/>
          <a:stretch>
            <a:fillRect/>
          </a:stretch>
        </p:blipFill>
        <p:spPr>
          <a:xfrm>
            <a:off x="6564086" y="2494083"/>
            <a:ext cx="4041321" cy="4034053"/>
          </a:xfrm>
          <a:prstGeom prst="rect">
            <a:avLst/>
          </a:prstGeom>
        </p:spPr>
      </p:pic>
    </p:spTree>
    <p:extLst>
      <p:ext uri="{BB962C8B-B14F-4D97-AF65-F5344CB8AC3E}">
        <p14:creationId xmlns:p14="http://schemas.microsoft.com/office/powerpoint/2010/main" val="2284722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F95D4C-C478-4767-9030-B307F1C5AF9B}"/>
              </a:ext>
            </a:extLst>
          </p:cNvPr>
          <p:cNvSpPr>
            <a:spLocks noGrp="1"/>
          </p:cNvSpPr>
          <p:nvPr>
            <p:ph type="title"/>
          </p:nvPr>
        </p:nvSpPr>
        <p:spPr/>
        <p:txBody>
          <a:bodyPr vert="horz" lIns="91440" tIns="45720" rIns="91440" bIns="45720" rtlCol="0" anchor="ctr">
            <a:normAutofit/>
          </a:bodyPr>
          <a:lstStyle/>
          <a:p>
            <a:pPr algn="ctr"/>
            <a:r>
              <a:rPr lang="en-US" altLang="zh-CN" sz="4800" b="1" dirty="0">
                <a:latin typeface="宋体" panose="02010600030101010101" pitchFamily="2" charset="-122"/>
                <a:ea typeface="宋体" panose="02010600030101010101" pitchFamily="2" charset="-122"/>
              </a:rPr>
              <a:t>JDK</a:t>
            </a:r>
            <a:r>
              <a:rPr lang="zh-CN" altLang="en-US" sz="4800" b="1" dirty="0">
                <a:latin typeface="宋体" panose="02010600030101010101" pitchFamily="2" charset="-122"/>
                <a:ea typeface="宋体" panose="02010600030101010101" pitchFamily="2" charset="-122"/>
              </a:rPr>
              <a:t>源码解析（续）</a:t>
            </a:r>
          </a:p>
        </p:txBody>
      </p:sp>
      <p:sp>
        <p:nvSpPr>
          <p:cNvPr id="9" name="文本框 8">
            <a:extLst>
              <a:ext uri="{FF2B5EF4-FFF2-40B4-BE49-F238E27FC236}">
                <a16:creationId xmlns:a16="http://schemas.microsoft.com/office/drawing/2014/main" id="{F8C47E39-1FF7-4312-B9F6-9F36B4100A8F}"/>
              </a:ext>
            </a:extLst>
          </p:cNvPr>
          <p:cNvSpPr txBox="1"/>
          <p:nvPr/>
        </p:nvSpPr>
        <p:spPr>
          <a:xfrm>
            <a:off x="2271711" y="3429000"/>
            <a:ext cx="8007123" cy="1430456"/>
          </a:xfrm>
          <a:prstGeom prst="rect">
            <a:avLst/>
          </a:prstGeom>
          <a:noFill/>
        </p:spPr>
        <p:txBody>
          <a:bodyPr wrap="square">
            <a:spAutoFit/>
          </a:bodyPr>
          <a:lstStyle/>
          <a:p>
            <a:pPr>
              <a:lnSpc>
                <a:spcPct val="150000"/>
              </a:lnSpc>
            </a:pPr>
            <a:r>
              <a:rPr lang="zh-CN" altLang="en-US" sz="2000" dirty="0"/>
              <a:t>在</a:t>
            </a:r>
            <a:r>
              <a:rPr lang="en-US" altLang="zh-CN" sz="2000" dirty="0" err="1"/>
              <a:t>InputStream</a:t>
            </a:r>
            <a:r>
              <a:rPr lang="zh-CN" altLang="en-US" sz="2000" dirty="0"/>
              <a:t>父类中已经定义好了读取一个字节数组数据的方法是每次读取一个字节，并将其存储到数组的第一个索引位置，读取</a:t>
            </a:r>
            <a:r>
              <a:rPr lang="en-US" altLang="zh-CN" sz="2000" dirty="0" err="1"/>
              <a:t>len</a:t>
            </a:r>
            <a:r>
              <a:rPr lang="zh-CN" altLang="en-US" sz="2000" dirty="0"/>
              <a:t>个字节数据。具体如何读取一个字节数据呢？由子类实现。</a:t>
            </a:r>
          </a:p>
        </p:txBody>
      </p:sp>
    </p:spTree>
    <p:extLst>
      <p:ext uri="{BB962C8B-B14F-4D97-AF65-F5344CB8AC3E}">
        <p14:creationId xmlns:p14="http://schemas.microsoft.com/office/powerpoint/2010/main" val="283959355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17237</TotalTime>
  <Words>670</Words>
  <Application>Microsoft Office PowerPoint</Application>
  <PresentationFormat>宽屏</PresentationFormat>
  <Paragraphs>35</Paragraphs>
  <Slides>9</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9</vt:i4>
      </vt:variant>
    </vt:vector>
  </HeadingPairs>
  <TitlesOfParts>
    <vt:vector size="16" baseType="lpstr">
      <vt:lpstr>等线</vt:lpstr>
      <vt:lpstr>等线 Light</vt:lpstr>
      <vt:lpstr>宋体</vt:lpstr>
      <vt:lpstr>Arial</vt:lpstr>
      <vt:lpstr>Times New Roman</vt:lpstr>
      <vt:lpstr>Wingdings</vt:lpstr>
      <vt:lpstr>Office 主题​​</vt:lpstr>
      <vt:lpstr>模板方法模式</vt:lpstr>
      <vt:lpstr>引 子</vt:lpstr>
      <vt:lpstr>模板方法模式</vt:lpstr>
      <vt:lpstr>模板方法模式结构</vt:lpstr>
      <vt:lpstr>具体案例</vt:lpstr>
      <vt:lpstr>优缺点</vt:lpstr>
      <vt:lpstr>使用场景</vt:lpstr>
      <vt:lpstr>JDK源码解析</vt:lpstr>
      <vt:lpstr>JDK源码解析（续）</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C语言基础巩固</dc:title>
  <dc:creator>Administrator</dc:creator>
  <cp:lastModifiedBy>875917582@qq.com</cp:lastModifiedBy>
  <cp:revision>541</cp:revision>
  <dcterms:created xsi:type="dcterms:W3CDTF">2021-06-05T10:13:46Z</dcterms:created>
  <dcterms:modified xsi:type="dcterms:W3CDTF">2021-11-16T06:56:09Z</dcterms:modified>
</cp:coreProperties>
</file>