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27" r:id="rId4"/>
    <p:sldId id="318" r:id="rId5"/>
    <p:sldId id="317" r:id="rId6"/>
    <p:sldId id="321" r:id="rId7"/>
    <p:sldId id="32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75917582@qq.com" initials="8" lastIdx="1" clrIdx="0">
    <p:extLst>
      <p:ext uri="{19B8F6BF-5375-455C-9EA6-DF929625EA0E}">
        <p15:presenceInfo xmlns:p15="http://schemas.microsoft.com/office/powerpoint/2012/main" userId="14106f7027776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F55F-CB6D-4418-B002-97D853C6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F530-6482-4C38-861A-929BAC11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37CC-2F55-4621-BACB-2C84D22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E98A5-366E-433B-A52E-03560D6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5510-475F-457F-BBF5-7A1F8A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58E-47A6-4137-9383-83AB7D2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837BC-B67C-49ED-ABBF-81F8E8AD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6DF45-7069-446B-B664-278A0CD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5BC7-53FE-4874-AF0C-7F9B54D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911D-479D-43ED-8650-39F6600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43D1-72CA-4E72-892A-1BC7F3F6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A69F-9B7C-4835-BF62-6B8C983C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EE57-578C-45A9-B57B-AE02343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2C8-A3EA-4179-9502-7DE15CA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E30-2654-49DA-9024-FB18698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846F-AB8A-4837-8DA4-1378FE9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5FF2-6598-4A82-8876-79CD14A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B32C-0A84-42AC-AE41-9EA1B56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21DC-F3FA-46BA-9104-ACCEC24F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E86C0-19AF-43BB-B635-6C7216BA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3688-71FB-46DB-922C-7078503A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E1A56-EBD9-4DF7-8601-2FE4F21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6E572-B7AB-402E-81BF-BADFC34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5419-EA4B-4B0A-8A44-D171773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09B0-B1EF-40AF-B1CC-B6C7160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74A-7061-4170-A887-D973CD1E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99D-7DED-44C9-83B9-C1BCFE7F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DB99-4672-4FD1-9DD9-BD255F6D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611A-6D44-4245-B604-DB014D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0DDA-D86B-4F61-A546-A6DA5A7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DD4C-DBDF-43AE-BF60-C8DAA9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7BAF-CF72-490F-9A6A-6DEC058F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0CB1D-9A0B-45E5-9217-FF627F3D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791E4-C998-4FAB-A206-E0DC3B9F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0BDE-E063-450F-B573-BBC46872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9F01A-8674-46D7-9CE7-CF6B2199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29B35-5BEC-4534-AF94-E2B5C23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50817-4C63-41AD-9BDE-92DE90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E09C-CD88-44EB-8544-65C53F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6DA6-425C-43FE-A590-EC3BDD2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53B8B-0126-4F81-869E-EA98782B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4251C-5F6B-4BC4-A2EC-31624EF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A5959-8225-4C2E-AF26-542E65B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DA36C-27B3-464E-8203-9AD65F6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F4EB-2851-4CBB-A4DB-434AD4F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975A0-0E17-466A-9304-FD0C61C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E20-ABD4-45F8-BE6B-6F26C14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83A5-FB11-451A-B16C-B8A8B5DE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D6419-A4A5-4C65-920E-EE80B65D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B965-D7C2-4F39-BA12-BB0D50E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DDB3-760F-4E7A-8A76-48B6722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0C05D-A66B-4FC2-B10F-1EC29AA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5EC6-1231-4B6C-B25D-444D446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CC632-02FC-493D-92E1-11ED9E93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7AEB-6CCF-4F5E-BA9F-D02EA1B0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8CB51-C1F5-4696-B2BF-FFD1643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E6A4-ADB1-4AF6-B821-12B7288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797A-9801-47A1-9828-B14D163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C6B9-DA8A-43A3-B403-6F97C25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B09-8947-468C-B0A9-509EF2CB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CA7D-2836-4453-9AB5-FAF8792E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4C1B-62D7-4813-9B8A-208EA99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8E7CD-5897-4639-811A-94E103E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26-2715-40DE-A7F2-B24A5A562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状态模式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D943C-7AE9-4E4F-9F10-AF8CA94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358571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万德超</a:t>
            </a:r>
          </a:p>
        </p:txBody>
      </p:sp>
    </p:spTree>
    <p:extLst>
      <p:ext uri="{BB962C8B-B14F-4D97-AF65-F5344CB8AC3E}">
        <p14:creationId xmlns:p14="http://schemas.microsoft.com/office/powerpoint/2010/main" val="204680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电梯控制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42950" y="1690688"/>
            <a:ext cx="10610850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通过按钮来控制一个电梯的状态，一个电梯有开门状态，关门状态，停止状态，运行状态。每一种状态改变，都有可能要根据其他状态来更新处理。例如，如果电梯门现在处于运行时状态，就不能进行开门操作，而如果电梯门是停止状态，就可以执行开门操作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24530F-726D-41BB-8C0B-42964D77C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33057"/>
            <a:ext cx="5093682" cy="33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电梯控制（续）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2507117"/>
            <a:ext cx="1061085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问题分析：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使用了大量的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switch…case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这样的判断（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if…else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也是一样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，使程序的可阅读性变差。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扩展性很差。如果新加了断电的状态，我们需要修改上面判断逻辑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状态模式结构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12371" y="2026164"/>
            <a:ext cx="10167257" cy="3713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对有状态的对象，把复杂的“判断逻辑”提取到不同的状态对象中，允许状态对象在其内部状态发生改变时改变其行为。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状态模式包含以下主要角色：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环境（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Context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）角色：也称为上下文，它定义了客户程序需要的接口，维护一个当前状态，并将与状态相关的操作委托给当前状态对象来处理。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抽象状态（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）角色：定义一个接口，用以封装环境对象中的特定状态所对应的行为。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具体状态（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Concrete  State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）角色：实现抽象状态所对应的行为。</a:t>
            </a:r>
          </a:p>
        </p:txBody>
      </p:sp>
    </p:spTree>
    <p:extLst>
      <p:ext uri="{BB962C8B-B14F-4D97-AF65-F5344CB8AC3E}">
        <p14:creationId xmlns:p14="http://schemas.microsoft.com/office/powerpoint/2010/main" val="11827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电梯的案例改进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2C46E1-4453-4B71-93A6-27BE6B751272}"/>
              </a:ext>
            </a:extLst>
          </p:cNvPr>
          <p:cNvSpPr txBox="1"/>
          <p:nvPr/>
        </p:nvSpPr>
        <p:spPr>
          <a:xfrm>
            <a:off x="1110344" y="1690688"/>
            <a:ext cx="10116910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一家百货公司在定年度的促销活动。针对不同的节日（春节、中秋节、圣诞节）推出不同的促销活动，由促销员将促销活动展示给客户。类图如下：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82AD6E-A6F4-41C4-9811-445FC613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16" y="2804453"/>
            <a:ext cx="5838146" cy="39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7" y="2245858"/>
            <a:ext cx="101454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将所有与某个状态有关的行为放到一个类中，并且可以方便地增加新的状态，只需要改变对象状态即可改变对象的行为。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允许状态转换逻辑与状态对象合成一体，而不是某一个巨大的条件语句块。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状态模式的使用必然会增加系统类和对象的个数。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状态模式的结构与实现都较为复杂，如果使用不当将导致程序结构和代码的混乱。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状态模式对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开闭原则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的支持并不太好。</a:t>
            </a:r>
          </a:p>
        </p:txBody>
      </p:sp>
    </p:spTree>
    <p:extLst>
      <p:ext uri="{BB962C8B-B14F-4D97-AF65-F5344CB8AC3E}">
        <p14:creationId xmlns:p14="http://schemas.microsoft.com/office/powerpoint/2010/main" val="6194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使用场景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2653210"/>
            <a:ext cx="10145486" cy="155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当一个对象的行为取决于它的状态，并且它必须在运行时根据状态改变它的行为时，就可以考虑使用状态模式。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一个操作中含有庞大的分支结构，并且这些分支决定于对象的状态时。</a:t>
            </a:r>
          </a:p>
        </p:txBody>
      </p:sp>
    </p:spTree>
    <p:extLst>
      <p:ext uri="{BB962C8B-B14F-4D97-AF65-F5344CB8AC3E}">
        <p14:creationId xmlns:p14="http://schemas.microsoft.com/office/powerpoint/2010/main" val="252938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16817</TotalTime>
  <Words>469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状态模式</vt:lpstr>
      <vt:lpstr>电梯控制</vt:lpstr>
      <vt:lpstr>电梯控制（续）</vt:lpstr>
      <vt:lpstr>状态模式结构</vt:lpstr>
      <vt:lpstr>电梯的案例改进</vt:lpstr>
      <vt:lpstr>优缺点</vt:lpstr>
      <vt:lpstr>使用场景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C语言基础巩固</dc:title>
  <dc:creator>Administrator</dc:creator>
  <cp:lastModifiedBy>875917582@qq.com</cp:lastModifiedBy>
  <cp:revision>592</cp:revision>
  <dcterms:created xsi:type="dcterms:W3CDTF">2021-06-05T10:13:46Z</dcterms:created>
  <dcterms:modified xsi:type="dcterms:W3CDTF">2021-09-05T04:40:53Z</dcterms:modified>
</cp:coreProperties>
</file>