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1.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2.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3.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4.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notesSlides/notesSlide5.xml" ContentType="application/vnd.openxmlformats-officedocument.presentationml.notesSlide+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6.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notesSlides/notesSlide7.xml" ContentType="application/vnd.openxmlformats-officedocument.presentationml.notesSlide+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8.xml" ContentType="application/vnd.openxmlformats-officedocument.presentationml.notesSlid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411" r:id="rId2"/>
    <p:sldId id="413" r:id="rId3"/>
    <p:sldId id="415" r:id="rId4"/>
    <p:sldId id="417" r:id="rId5"/>
    <p:sldId id="418" r:id="rId6"/>
    <p:sldId id="421" r:id="rId7"/>
    <p:sldId id="423" r:id="rId8"/>
    <p:sldId id="424" r:id="rId9"/>
    <p:sldId id="426" r:id="rId10"/>
    <p:sldId id="427" r:id="rId11"/>
    <p:sldId id="428" r:id="rId12"/>
    <p:sldId id="429" r:id="rId13"/>
    <p:sldId id="430" r:id="rId14"/>
    <p:sldId id="435" r:id="rId15"/>
    <p:sldId id="450" r:id="rId16"/>
    <p:sldId id="439" r:id="rId17"/>
    <p:sldId id="443" r:id="rId18"/>
    <p:sldId id="448" r:id="rId19"/>
    <p:sldId id="440" r:id="rId20"/>
    <p:sldId id="449" r:id="rId21"/>
    <p:sldId id="437" r:id="rId22"/>
    <p:sldId id="41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5">
          <p15:clr>
            <a:srgbClr val="A4A3A4"/>
          </p15:clr>
        </p15:guide>
        <p15:guide id="2" pos="399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8686"/>
    <a:srgbClr val="FF8D1B"/>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94660"/>
  </p:normalViewPr>
  <p:slideViewPr>
    <p:cSldViewPr snapToGrid="0">
      <p:cViewPr varScale="1">
        <p:scale>
          <a:sx n="128" d="100"/>
          <a:sy n="128" d="100"/>
        </p:scale>
        <p:origin x="592" y="176"/>
      </p:cViewPr>
      <p:guideLst>
        <p:guide orient="horz" pos="2295"/>
        <p:guide pos="399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t>2020/8/15</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t>2020/8/15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7695D80-81E5-4A27-8FB4-38592ED0CDB3}"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file:///C:\Users\1V994W2\PycharmProjects\PPT_Background_Generation/pic_temp/pic_sup.png" TargetMode="Externa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png"/><Relationship Id="rId5" Type="http://schemas.openxmlformats.org/officeDocument/2006/relationships/tags" Target="../tags/tag11.xml"/><Relationship Id="rId10" Type="http://schemas.openxmlformats.org/officeDocument/2006/relationships/slideMaster" Target="../slideMasters/slideMaster1.xml"/><Relationship Id="rId4" Type="http://schemas.openxmlformats.org/officeDocument/2006/relationships/tags" Target="../tags/tag10.xml"/><Relationship Id="rId9" Type="http://schemas.openxmlformats.org/officeDocument/2006/relationships/tags" Target="../tags/tag15.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3.xml"/><Relationship Id="rId7"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75.xml"/><Relationship Id="rId10" Type="http://schemas.openxmlformats.org/officeDocument/2006/relationships/image" Target="../media/image3.png"/><Relationship Id="rId4" Type="http://schemas.openxmlformats.org/officeDocument/2006/relationships/tags" Target="../tags/tag74.xml"/><Relationship Id="rId9" Type="http://schemas.openxmlformats.org/officeDocument/2006/relationships/image" Target="file:///C:\Users\1V994W2\PycharmProjects\PPT_Background_Generation/pic_temp/0_pic_quater_left_up.png" TargetMode="External"/></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10" Type="http://schemas.openxmlformats.org/officeDocument/2006/relationships/image" Target="file:///C:\Users\1V994W2\PycharmProjects\PPT_Background_Generation/pic_temp/pic_sup.png" TargetMode="External"/><Relationship Id="rId4" Type="http://schemas.openxmlformats.org/officeDocument/2006/relationships/tags" Target="../tags/tag80.xml"/><Relationship Id="rId9"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6.xml"/><Relationship Id="rId7"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88.xml"/><Relationship Id="rId10" Type="http://schemas.openxmlformats.org/officeDocument/2006/relationships/image" Target="../media/image3.png"/><Relationship Id="rId4" Type="http://schemas.openxmlformats.org/officeDocument/2006/relationships/tags" Target="../tags/tag87.xml"/><Relationship Id="rId9" Type="http://schemas.openxmlformats.org/officeDocument/2006/relationships/image" Target="file:///C:\Users\1V994W2\PycharmProjects\PPT_Background_Generation/pic_temp/0_pic_quater_left_up.png"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3.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94.xml"/><Relationship Id="rId10" Type="http://schemas.openxmlformats.org/officeDocument/2006/relationships/image" Target="../media/image2.png"/><Relationship Id="rId4" Type="http://schemas.openxmlformats.org/officeDocument/2006/relationships/tags" Target="../tags/tag93.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02.xml"/><Relationship Id="rId10" Type="http://schemas.openxmlformats.org/officeDocument/2006/relationships/image" Target="../media/image2.png"/><Relationship Id="rId4" Type="http://schemas.openxmlformats.org/officeDocument/2006/relationships/tags" Target="../tags/tag101.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image" Target="../media/image3.png"/><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image" Target="../media/image2.png"/><Relationship Id="rId5" Type="http://schemas.openxmlformats.org/officeDocument/2006/relationships/tags" Target="../tags/tag110.xml"/><Relationship Id="rId10" Type="http://schemas.openxmlformats.org/officeDocument/2006/relationships/slideMaster" Target="../slideMasters/slideMaster1.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image" Target="file:///C:\Users\1V994W2\PycharmProjects\PPT_Background_Generation/pic_temp/1_pic_quater_right_up.png"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image" Target="../media/image3.png"/><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image" Target="../media/image2.png"/><Relationship Id="rId5" Type="http://schemas.openxmlformats.org/officeDocument/2006/relationships/tags" Target="../tags/tag119.xml"/><Relationship Id="rId10" Type="http://schemas.openxmlformats.org/officeDocument/2006/relationships/slideMaster" Target="../slideMasters/slideMaster1.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image" Target="file:///C:\Users\1V994W2\PycharmProjects\PPT_Background_Generation/pic_temp/1_pic_quater_right_up.png"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image" Target="../media/image2.png"/><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slideMaster" Target="../slideMasters/slideMaster1.xml"/><Relationship Id="rId2" Type="http://schemas.openxmlformats.org/officeDocument/2006/relationships/tags" Target="../tags/tag125.xml"/><Relationship Id="rId16"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tags" Target="../tags/tag134.xml"/><Relationship Id="rId5" Type="http://schemas.openxmlformats.org/officeDocument/2006/relationships/tags" Target="../tags/tag128.xml"/><Relationship Id="rId15" Type="http://schemas.openxmlformats.org/officeDocument/2006/relationships/image" Target="../media/image3.png"/><Relationship Id="rId10" Type="http://schemas.openxmlformats.org/officeDocument/2006/relationships/tags" Target="../tags/tag133.xm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image" Target="file:///C:\Users\1V994W2\PycharmProjects\PPT_Background_Generation/pic_temp/0_pic_quater_left_up.png"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2.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137.xml"/><Relationship Id="rId7" Type="http://schemas.openxmlformats.org/officeDocument/2006/relationships/tags" Target="../tags/tag141.xml"/><Relationship Id="rId12" Type="http://schemas.openxmlformats.org/officeDocument/2006/relationships/image" Target="../media/image3.png"/><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39.xml"/><Relationship Id="rId10" Type="http://schemas.openxmlformats.org/officeDocument/2006/relationships/image" Target="../media/image2.png"/><Relationship Id="rId4" Type="http://schemas.openxmlformats.org/officeDocument/2006/relationships/tags" Target="../tags/tag138.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3.png"/><Relationship Id="rId5" Type="http://schemas.openxmlformats.org/officeDocument/2006/relationships/tags" Target="../tags/tag20.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9.xml"/><Relationship Id="rId9"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image" Target="file:///C:\Users\1V994W2\PycharmProjects\PPT_Background_Generation/pic_temp/pic_half_right.png" TargetMode="Externa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3.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33.xml"/><Relationship Id="rId10" Type="http://schemas.openxmlformats.org/officeDocument/2006/relationships/image" Target="../media/image2.png"/><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slideMaster" Target="../slideMasters/slideMaster1.xml"/><Relationship Id="rId5" Type="http://schemas.openxmlformats.org/officeDocument/2006/relationships/tags" Target="../tags/tag41.xml"/><Relationship Id="rId15" Type="http://schemas.openxmlformats.org/officeDocument/2006/relationships/image" Target="file:///C:\Users\1V994W2\PycharmProjects\PPT_Background_Generation/pic_temp/1_pic_quater_right_up.png" TargetMode="Externa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9.xml"/><Relationship Id="rId7"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51.xml"/><Relationship Id="rId10" Type="http://schemas.openxmlformats.org/officeDocument/2006/relationships/image" Target="../media/image3.png"/><Relationship Id="rId4" Type="http://schemas.openxmlformats.org/officeDocument/2006/relationships/tags" Target="../tags/tag50.xml"/><Relationship Id="rId9" Type="http://schemas.openxmlformats.org/officeDocument/2006/relationships/image" Target="file:///C:\Users\1V994W2\Documents\Tencent%20Files\574576071\FileRecv\&#25340;&#35013;&#32032;&#26448;\forleft%201-23\\22\subject_holdright_64,64,64_0_staid_full_0.pn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image" Target="../media/image3.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60.xml"/><Relationship Id="rId10" Type="http://schemas.openxmlformats.org/officeDocument/2006/relationships/image" Target="../media/image2.png"/><Relationship Id="rId4" Type="http://schemas.openxmlformats.org/officeDocument/2006/relationships/tags" Target="../tags/tag59.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image" Target="../media/image3.png"/><Relationship Id="rId5" Type="http://schemas.openxmlformats.org/officeDocument/2006/relationships/tags" Target="../tags/tag68.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67.xml"/><Relationship Id="rId9"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1"/>
            </p:custDataLst>
          </p:nvPr>
        </p:nvPicPr>
        <p:blipFill>
          <a:blip r:embed="rId11" r:link="rId12"/>
          <a:stretch>
            <a:fillRect/>
          </a:stretch>
        </p:blipFill>
        <p:spPr>
          <a:xfrm>
            <a:off x="0" y="0"/>
            <a:ext cx="12192000" cy="6858000"/>
          </a:xfrm>
          <a:prstGeom prst="rect">
            <a:avLst/>
          </a:prstGeom>
        </p:spPr>
      </p:pic>
      <p:sp>
        <p:nvSpPr>
          <p:cNvPr id="16" name="日期占位符 15"/>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cxnSp>
        <p:nvCxnSpPr>
          <p:cNvPr id="10" name="直接连接符 9"/>
          <p:cNvCxnSpPr/>
          <p:nvPr userDrawn="1">
            <p:custDataLst>
              <p:tags r:id="rId5"/>
            </p:custDataLst>
          </p:nvPr>
        </p:nvCxnSpPr>
        <p:spPr>
          <a:xfrm>
            <a:off x="762317" y="3319000"/>
            <a:ext cx="435229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文本占位符 5"/>
          <p:cNvSpPr>
            <a:spLocks noGrp="1"/>
          </p:cNvSpPr>
          <p:nvPr>
            <p:ph type="body" sz="quarter" idx="16" hasCustomPrompt="1"/>
            <p:custDataLst>
              <p:tags r:id="rId6"/>
            </p:custDataLst>
          </p:nvPr>
        </p:nvSpPr>
        <p:spPr>
          <a:xfrm>
            <a:off x="762318" y="4723765"/>
            <a:ext cx="213550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pitchFamily="3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dirty="0"/>
              <a:t>编辑文本</a:t>
            </a:r>
          </a:p>
        </p:txBody>
      </p:sp>
      <p:sp>
        <p:nvSpPr>
          <p:cNvPr id="4" name="文本占位符 3"/>
          <p:cNvSpPr>
            <a:spLocks noGrp="1"/>
          </p:cNvSpPr>
          <p:nvPr>
            <p:ph type="body" sz="quarter" idx="15" hasCustomPrompt="1"/>
            <p:custDataLst>
              <p:tags r:id="rId7"/>
            </p:custDataLst>
          </p:nvPr>
        </p:nvSpPr>
        <p:spPr>
          <a:xfrm>
            <a:off x="2902268" y="4723765"/>
            <a:ext cx="213550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pitchFamily="34" charset="-122"/>
              </a:defRPr>
            </a:lvl1pPr>
          </a:lstStyle>
          <a:p>
            <a:pPr marL="0" marR="0" lvl="0" indent="0" algn="r"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dirty="0"/>
              <a:t>编辑文本</a:t>
            </a:r>
          </a:p>
        </p:txBody>
      </p:sp>
      <p:sp>
        <p:nvSpPr>
          <p:cNvPr id="3" name="副标题 2"/>
          <p:cNvSpPr>
            <a:spLocks noGrp="1"/>
          </p:cNvSpPr>
          <p:nvPr>
            <p:ph type="subTitle" idx="14" hasCustomPrompt="1"/>
            <p:custDataLst>
              <p:tags r:id="rId8"/>
            </p:custDataLst>
          </p:nvPr>
        </p:nvSpPr>
        <p:spPr>
          <a:xfrm>
            <a:off x="762952" y="3441732"/>
            <a:ext cx="4824730" cy="316801"/>
          </a:xfrm>
        </p:spPr>
        <p:txBody>
          <a:bodyPr vert="horz" wrap="square" lIns="0" tIns="0" rIns="0" bIns="0" anchor="ctr" anchorCtr="0">
            <a:normAutofit/>
          </a:bodyPr>
          <a:lstStyle>
            <a:lvl1pPr marL="0" marR="0" indent="0" algn="l" defTabSz="914400" rtl="0" eaLnBrk="1" fontAlgn="auto" latinLnBrk="0" hangingPunct="1">
              <a:lnSpc>
                <a:spcPct val="120000"/>
              </a:lnSpc>
              <a:spcBef>
                <a:spcPts val="800"/>
              </a:spcBef>
              <a:spcAft>
                <a:spcPts val="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p>
        </p:txBody>
      </p:sp>
      <p:sp>
        <p:nvSpPr>
          <p:cNvPr id="2" name="标题 1"/>
          <p:cNvSpPr>
            <a:spLocks noGrp="1"/>
          </p:cNvSpPr>
          <p:nvPr>
            <p:ph type="ctrTitle" idx="13" hasCustomPrompt="1"/>
            <p:custDataLst>
              <p:tags r:id="rId9"/>
            </p:custDataLst>
          </p:nvPr>
        </p:nvSpPr>
        <p:spPr>
          <a:xfrm>
            <a:off x="762317" y="2362370"/>
            <a:ext cx="4825365" cy="812637"/>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cstate="email"/>
          <a:stretch>
            <a:fillRect/>
          </a:stretch>
        </p:blipFill>
        <p:spPr>
          <a:xfrm>
            <a:off x="0" y="0"/>
            <a:ext cx="720090" cy="601754"/>
          </a:xfrm>
          <a:prstGeom prst="rect">
            <a:avLst/>
          </a:prstGeom>
        </p:spPr>
      </p:pic>
      <p:pic>
        <p:nvPicPr>
          <p:cNvPr id="6" name="图片 5"/>
          <p:cNvPicPr/>
          <p:nvPr userDrawn="1">
            <p:custDataLst>
              <p:tags r:id="rId2"/>
            </p:custDataLst>
          </p:nvPr>
        </p:nvPicPr>
        <p:blipFill>
          <a:blip r:embed="rId10" r:link="rId11" cstate="email"/>
          <a:stretch>
            <a:fillRect/>
          </a:stretch>
        </p:blipFill>
        <p:spPr>
          <a:xfrm>
            <a:off x="11471910" y="0"/>
            <a:ext cx="720090" cy="601754"/>
          </a:xfrm>
          <a:prstGeom prst="rect">
            <a:avLst/>
          </a:prstGeom>
        </p:spPr>
      </p:pic>
      <p:sp>
        <p:nvSpPr>
          <p:cNvPr id="3" name="日期占位符 2"/>
          <p:cNvSpPr>
            <a:spLocks noGrp="1"/>
          </p:cNvSpPr>
          <p:nvPr>
            <p:ph type="dt" sz="half" idx="10"/>
            <p:custDataLst>
              <p:tags r:id="rId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9" r:link="rId10"/>
          <a:stretch>
            <a:fillRect/>
          </a:stretch>
        </p:blipFill>
        <p:spPr>
          <a:xfrm>
            <a:off x="0" y="0"/>
            <a:ext cx="12192000" cy="6858000"/>
          </a:xfrm>
          <a:prstGeom prst="rect">
            <a:avLst/>
          </a:prstGeom>
        </p:spPr>
      </p:pic>
      <p:sp>
        <p:nvSpPr>
          <p:cNvPr id="3" name="日期占位符 2"/>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8" name="任意多边形 1"/>
          <p:cNvSpPr/>
          <p:nvPr userDrawn="1">
            <p:custDataLst>
              <p:tags r:id="rId5"/>
            </p:custDataLst>
          </p:nvPr>
        </p:nvSpPr>
        <p:spPr>
          <a:xfrm flipH="1">
            <a:off x="484505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6"/>
            </p:custDataLst>
          </p:nvPr>
        </p:nvSpPr>
        <p:spPr>
          <a:xfrm>
            <a:off x="798830" y="3939222"/>
            <a:ext cx="4212590" cy="370205"/>
          </a:xfrm>
        </p:spPr>
        <p:txBody>
          <a:bodyPr vert="horz" wrap="square" lIns="0" tIns="0" rIns="0" bIns="0" anchor="t" anchorCtr="0">
            <a:normAutofit/>
          </a:bodyPr>
          <a:lstStyle>
            <a:lvl1pPr marL="457200" marR="0" indent="-457200" algn="r"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a:t>单击此处编辑副标题</a:t>
            </a:r>
          </a:p>
        </p:txBody>
      </p:sp>
      <p:sp>
        <p:nvSpPr>
          <p:cNvPr id="2" name="标题 1"/>
          <p:cNvSpPr>
            <a:spLocks noGrp="1"/>
          </p:cNvSpPr>
          <p:nvPr>
            <p:ph type="title" idx="13" hasCustomPrompt="1"/>
            <p:custDataLst>
              <p:tags r:id="rId7"/>
            </p:custDataLst>
          </p:nvPr>
        </p:nvSpPr>
        <p:spPr>
          <a:xfrm>
            <a:off x="798830" y="2562542"/>
            <a:ext cx="4359910" cy="1172210"/>
          </a:xfrm>
        </p:spPr>
        <p:txBody>
          <a:bodyPr vert="horz" wrap="square" lIns="0" tIns="0" rIns="0" bIns="0" anchor="ctr" anchorCtr="0">
            <a:normAutofit/>
          </a:bodyPr>
          <a:lstStyle>
            <a:lvl1pPr marL="0" marR="0" indent="0" algn="r"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email"/>
          <a:stretch>
            <a:fillRect/>
          </a:stretch>
        </p:blipFill>
        <p:spPr>
          <a:xfrm>
            <a:off x="0" y="0"/>
            <a:ext cx="720090" cy="601754"/>
          </a:xfrm>
          <a:prstGeom prst="rect">
            <a:avLst/>
          </a:prstGeom>
        </p:spPr>
      </p:pic>
      <p:pic>
        <p:nvPicPr>
          <p:cNvPr id="6" name="图片 5"/>
          <p:cNvPicPr/>
          <p:nvPr userDrawn="1">
            <p:custDataLst>
              <p:tags r:id="rId2"/>
            </p:custDataLst>
          </p:nvPr>
        </p:nvPicPr>
        <p:blipFill>
          <a:blip r:embed="rId10" r:link="rId11" cstate="email"/>
          <a:stretch>
            <a:fillRect/>
          </a:stretch>
        </p:blipFill>
        <p:spPr>
          <a:xfrm>
            <a:off x="11471910" y="0"/>
            <a:ext cx="720090" cy="601754"/>
          </a:xfrm>
          <a:prstGeom prst="rect">
            <a:avLst/>
          </a:prstGeom>
        </p:spPr>
      </p:pic>
      <p:sp>
        <p:nvSpPr>
          <p:cNvPr id="2" name="标题 1"/>
          <p:cNvSpPr>
            <a:spLocks noGrp="1"/>
          </p:cNvSpPr>
          <p:nvPr>
            <p:ph type="title"/>
            <p:custDataLst>
              <p:tags r:id="rId3"/>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email"/>
          <a:stretch>
            <a:fillRect/>
          </a:stretch>
        </p:blipFill>
        <p:spPr>
          <a:xfrm>
            <a:off x="0" y="0"/>
            <a:ext cx="720090" cy="601754"/>
          </a:xfrm>
          <a:prstGeom prst="rect">
            <a:avLst/>
          </a:prstGeom>
        </p:spPr>
      </p:pic>
      <p:pic>
        <p:nvPicPr>
          <p:cNvPr id="8" name="图片 7"/>
          <p:cNvPicPr/>
          <p:nvPr userDrawn="1">
            <p:custDataLst>
              <p:tags r:id="rId3"/>
            </p:custDataLst>
          </p:nvPr>
        </p:nvPicPr>
        <p:blipFill>
          <a:blip r:embed="rId12" r:link="rId13" cstate="email"/>
          <a:stretch>
            <a:fillRect/>
          </a:stretch>
        </p:blipFill>
        <p:spPr>
          <a:xfrm>
            <a:off x="11471910" y="0"/>
            <a:ext cx="720090" cy="601754"/>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4" name="页脚占位符 3"/>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2"/>
            </p:custDataLst>
          </p:nvPr>
        </p:nvPicPr>
        <p:blipFill>
          <a:blip r:embed="rId10" r:link="rId11" cstate="email"/>
          <a:stretch>
            <a:fillRect/>
          </a:stretch>
        </p:blipFill>
        <p:spPr>
          <a:xfrm>
            <a:off x="11471910" y="0"/>
            <a:ext cx="720090" cy="601754"/>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email"/>
          <a:stretch>
            <a:fillRect/>
          </a:stretch>
        </p:blipFill>
        <p:spPr>
          <a:xfrm>
            <a:off x="0" y="0"/>
            <a:ext cx="720090" cy="601754"/>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601754"/>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email"/>
          <a:stretch>
            <a:fillRect/>
          </a:stretch>
        </p:blipFill>
        <p:spPr>
          <a:xfrm>
            <a:off x="0" y="0"/>
            <a:ext cx="720090" cy="601754"/>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601754"/>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2"/>
            </p:custDataLst>
          </p:nvPr>
        </p:nvPicPr>
        <p:blipFill>
          <a:blip r:embed="rId13" r:link="rId14" cstate="email"/>
          <a:stretch>
            <a:fillRect/>
          </a:stretch>
        </p:blipFill>
        <p:spPr>
          <a:xfrm>
            <a:off x="11471910" y="6256246"/>
            <a:ext cx="720090" cy="601754"/>
          </a:xfrm>
          <a:prstGeom prst="rect">
            <a:avLst/>
          </a:prstGeom>
        </p:spPr>
      </p:pic>
      <p:pic>
        <p:nvPicPr>
          <p:cNvPr id="10" name="图片 9"/>
          <p:cNvPicPr/>
          <p:nvPr userDrawn="1">
            <p:custDataLst>
              <p:tags r:id="rId3"/>
            </p:custDataLst>
          </p:nvPr>
        </p:nvPicPr>
        <p:blipFill>
          <a:blip r:embed="rId15" r:link="rId16" cstate="email"/>
          <a:stretch>
            <a:fillRect/>
          </a:stretch>
        </p:blipFill>
        <p:spPr>
          <a:xfrm>
            <a:off x="0" y="6256246"/>
            <a:ext cx="720090" cy="601754"/>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email"/>
          <a:stretch>
            <a:fillRect/>
          </a:stretch>
        </p:blipFill>
        <p:spPr>
          <a:xfrm>
            <a:off x="10571797" y="5504055"/>
            <a:ext cx="1620202" cy="1353945"/>
          </a:xfrm>
          <a:prstGeom prst="rect">
            <a:avLst/>
          </a:prstGeom>
        </p:spPr>
      </p:pic>
      <p:pic>
        <p:nvPicPr>
          <p:cNvPr id="8" name="图片 7"/>
          <p:cNvPicPr/>
          <p:nvPr userDrawn="1">
            <p:custDataLst>
              <p:tags r:id="rId3"/>
            </p:custDataLst>
          </p:nvPr>
        </p:nvPicPr>
        <p:blipFill>
          <a:blip r:embed="rId12" r:link="rId13" cstate="email"/>
          <a:stretch>
            <a:fillRect/>
          </a:stretch>
        </p:blipFill>
        <p:spPr>
          <a:xfrm>
            <a:off x="0" y="5504055"/>
            <a:ext cx="1620202" cy="1353945"/>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email"/>
          <a:stretch>
            <a:fillRect/>
          </a:stretch>
        </p:blipFill>
        <p:spPr>
          <a:xfrm>
            <a:off x="0" y="0"/>
            <a:ext cx="720090" cy="601754"/>
          </a:xfrm>
          <a:prstGeom prst="rect">
            <a:avLst/>
          </a:prstGeom>
        </p:spPr>
      </p:pic>
      <p:pic>
        <p:nvPicPr>
          <p:cNvPr id="7" name="图片 6"/>
          <p:cNvPicPr/>
          <p:nvPr userDrawn="1">
            <p:custDataLst>
              <p:tags r:id="rId2"/>
            </p:custDataLst>
          </p:nvPr>
        </p:nvPicPr>
        <p:blipFill>
          <a:blip r:embed="rId11" r:link="rId12" cstate="email"/>
          <a:stretch>
            <a:fillRect/>
          </a:stretch>
        </p:blipFill>
        <p:spPr>
          <a:xfrm>
            <a:off x="11471910" y="0"/>
            <a:ext cx="720090" cy="601754"/>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email"/>
          <a:stretch>
            <a:fillRect/>
          </a:stretch>
        </p:blipFill>
        <p:spPr>
          <a:xfrm>
            <a:off x="8579555" y="1397000"/>
            <a:ext cx="3612445" cy="4064000"/>
          </a:xfrm>
          <a:prstGeom prst="rect">
            <a:avLst/>
          </a:prstGeom>
        </p:spPr>
      </p:pic>
      <p:sp>
        <p:nvSpPr>
          <p:cNvPr id="4" name="日期占位符 3"/>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5" name="页脚占位符 4"/>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3" name="标题 2"/>
          <p:cNvSpPr>
            <a:spLocks noGrp="1"/>
          </p:cNvSpPr>
          <p:nvPr>
            <p:ph type="ctrTitle" idx="14" hasCustomPrompt="1"/>
            <p:custDataLst>
              <p:tags r:id="rId5"/>
            </p:custDataLst>
          </p:nvPr>
        </p:nvSpPr>
        <p:spPr>
          <a:xfrm>
            <a:off x="3212147" y="3106540"/>
            <a:ext cx="5767705" cy="835660"/>
          </a:xfrm>
        </p:spPr>
        <p:txBody>
          <a:bodyPr vert="horz" wrap="square" lIns="0" tIns="0" rIns="0" bIns="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spc="2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2" name="副标题 1"/>
          <p:cNvSpPr>
            <a:spLocks noGrp="1"/>
          </p:cNvSpPr>
          <p:nvPr>
            <p:ph type="subTitle" idx="13" hasCustomPrompt="1"/>
            <p:custDataLst>
              <p:tags r:id="rId6"/>
            </p:custDataLst>
          </p:nvPr>
        </p:nvSpPr>
        <p:spPr>
          <a:xfrm>
            <a:off x="3212147" y="4193576"/>
            <a:ext cx="5767705" cy="314984"/>
          </a:xfrm>
        </p:spPr>
        <p:txBody>
          <a:bodyPr vert="horz" wrap="square" lIns="0" tIns="0" rIns="0" bIns="0" anchor="ctr" anchorCtr="0">
            <a:normAutofit/>
          </a:bodyPr>
          <a:lstStyle>
            <a:lvl1pPr marL="0" marR="0" indent="0" algn="ctr"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email"/>
          <a:stretch>
            <a:fillRect/>
          </a:stretch>
        </p:blipFill>
        <p:spPr>
          <a:xfrm>
            <a:off x="0" y="0"/>
            <a:ext cx="720090" cy="601754"/>
          </a:xfrm>
          <a:prstGeom prst="rect">
            <a:avLst/>
          </a:prstGeom>
        </p:spPr>
      </p:pic>
      <p:pic>
        <p:nvPicPr>
          <p:cNvPr id="8" name="图片 7"/>
          <p:cNvPicPr/>
          <p:nvPr userDrawn="1">
            <p:custDataLst>
              <p:tags r:id="rId2"/>
            </p:custDataLst>
          </p:nvPr>
        </p:nvPicPr>
        <p:blipFill>
          <a:blip r:embed="rId12" r:link="rId13" cstate="email"/>
          <a:stretch>
            <a:fillRect/>
          </a:stretch>
        </p:blipFill>
        <p:spPr>
          <a:xfrm>
            <a:off x="11471910" y="0"/>
            <a:ext cx="720090" cy="601754"/>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6" name="页脚占位符 5"/>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2" r:link="rId13" cstate="email"/>
          <a:stretch>
            <a:fillRect/>
          </a:stretch>
        </p:blipFill>
        <p:spPr>
          <a:xfrm>
            <a:off x="0" y="0"/>
            <a:ext cx="720090" cy="601754"/>
          </a:xfrm>
          <a:prstGeom prst="rect">
            <a:avLst/>
          </a:prstGeom>
        </p:spPr>
      </p:pic>
      <p:pic>
        <p:nvPicPr>
          <p:cNvPr id="10" name="图片 9"/>
          <p:cNvPicPr/>
          <p:nvPr userDrawn="1">
            <p:custDataLst>
              <p:tags r:id="rId2"/>
            </p:custDataLst>
          </p:nvPr>
        </p:nvPicPr>
        <p:blipFill>
          <a:blip r:embed="rId14" r:link="rId15" cstate="email"/>
          <a:stretch>
            <a:fillRect/>
          </a:stretch>
        </p:blipFill>
        <p:spPr>
          <a:xfrm>
            <a:off x="11471910" y="0"/>
            <a:ext cx="720090" cy="601754"/>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8" name="页脚占位符 7"/>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email"/>
          <a:stretch>
            <a:fillRect/>
          </a:stretch>
        </p:blipFill>
        <p:spPr>
          <a:xfrm>
            <a:off x="304800" y="2194560"/>
            <a:ext cx="4389120" cy="2468880"/>
          </a:xfrm>
          <a:prstGeom prst="rect">
            <a:avLst/>
          </a:prstGeom>
        </p:spPr>
      </p:pic>
      <p:pic>
        <p:nvPicPr>
          <p:cNvPr id="6" name="图片 5"/>
          <p:cNvPicPr/>
          <p:nvPr userDrawn="1">
            <p:custDataLst>
              <p:tags r:id="rId2"/>
            </p:custDataLst>
          </p:nvPr>
        </p:nvPicPr>
        <p:blipFill>
          <a:blip r:embed="rId10" r:link="rId11" cstate="email"/>
          <a:stretch>
            <a:fillRect/>
          </a:stretch>
        </p:blipFill>
        <p:spPr>
          <a:xfrm>
            <a:off x="11471910" y="6256246"/>
            <a:ext cx="720090" cy="601754"/>
          </a:xfrm>
          <a:prstGeom prst="rect">
            <a:avLst/>
          </a:prstGeom>
        </p:spPr>
      </p:pic>
      <p:sp>
        <p:nvSpPr>
          <p:cNvPr id="2" name="标题 1"/>
          <p:cNvSpPr>
            <a:spLocks noGrp="1"/>
          </p:cNvSpPr>
          <p:nvPr>
            <p:ph type="title"/>
            <p:custDataLst>
              <p:tags r:id="rId3"/>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email"/>
          <a:stretch>
            <a:fillRect/>
          </a:stretch>
        </p:blipFill>
        <p:spPr>
          <a:xfrm>
            <a:off x="0" y="0"/>
            <a:ext cx="720090" cy="601754"/>
          </a:xfrm>
          <a:prstGeom prst="rect">
            <a:avLst/>
          </a:prstGeom>
        </p:spPr>
      </p:pic>
      <p:pic>
        <p:nvPicPr>
          <p:cNvPr id="8" name="图片 7"/>
          <p:cNvPicPr/>
          <p:nvPr userDrawn="1">
            <p:custDataLst>
              <p:tags r:id="rId2"/>
            </p:custDataLst>
          </p:nvPr>
        </p:nvPicPr>
        <p:blipFill>
          <a:blip r:embed="rId12" r:link="rId13" cstate="email"/>
          <a:stretch>
            <a:fillRect/>
          </a:stretch>
        </p:blipFill>
        <p:spPr>
          <a:xfrm>
            <a:off x="11471910" y="0"/>
            <a:ext cx="720090" cy="601754"/>
          </a:xfrm>
          <a:prstGeom prst="rect">
            <a:avLst/>
          </a:prstGeom>
        </p:spPr>
      </p:pic>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2020/8/15</a:t>
            </a:fld>
            <a:endParaRPr lang="zh-CN" altLang="en-US" dirty="0"/>
          </a:p>
        </p:txBody>
      </p:sp>
      <p:sp>
        <p:nvSpPr>
          <p:cNvPr id="6" name="页脚占位符 5"/>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email"/>
          <a:stretch>
            <a:fillRect/>
          </a:stretch>
        </p:blipFill>
        <p:spPr>
          <a:xfrm>
            <a:off x="0" y="0"/>
            <a:ext cx="720090" cy="601754"/>
          </a:xfrm>
          <a:prstGeom prst="rect">
            <a:avLst/>
          </a:prstGeom>
        </p:spPr>
      </p:pic>
      <p:pic>
        <p:nvPicPr>
          <p:cNvPr id="7" name="图片 6"/>
          <p:cNvPicPr/>
          <p:nvPr userDrawn="1">
            <p:custDataLst>
              <p:tags r:id="rId2"/>
            </p:custDataLst>
          </p:nvPr>
        </p:nvPicPr>
        <p:blipFill>
          <a:blip r:embed="rId11" r:link="rId12" cstate="email"/>
          <a:stretch>
            <a:fillRect/>
          </a:stretch>
        </p:blipFill>
        <p:spPr>
          <a:xfrm>
            <a:off x="11471910" y="0"/>
            <a:ext cx="720090" cy="601754"/>
          </a:xfrm>
          <a:prstGeom prst="rect">
            <a:avLst/>
          </a:prstGeom>
        </p:spPr>
      </p:pic>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2020/8/15</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Layout" Target="../slideLayouts/slideLayout1.xml"/><Relationship Id="rId5" Type="http://schemas.openxmlformats.org/officeDocument/2006/relationships/tags" Target="../tags/tag147.xml"/><Relationship Id="rId4" Type="http://schemas.openxmlformats.org/officeDocument/2006/relationships/tags" Target="../tags/tag146.xml"/></Relationships>
</file>

<file path=ppt/slides/_rels/slide10.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228.xml"/></Relationships>
</file>

<file path=ppt/slides/_rels/slide11.xml.rels><?xml version="1.0" encoding="UTF-8" standalone="yes"?>
<Relationships xmlns="http://schemas.openxmlformats.org/package/2006/relationships"><Relationship Id="rId3" Type="http://schemas.openxmlformats.org/officeDocument/2006/relationships/tags" Target="../tags/tag231.xml"/><Relationship Id="rId7" Type="http://schemas.openxmlformats.org/officeDocument/2006/relationships/image" Target="../media/image12.png"/><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slideLayout" Target="../slideLayouts/slideLayout7.xml"/><Relationship Id="rId5" Type="http://schemas.openxmlformats.org/officeDocument/2006/relationships/tags" Target="../tags/tag233.xml"/><Relationship Id="rId4" Type="http://schemas.openxmlformats.org/officeDocument/2006/relationships/tags" Target="../tags/tag232.xml"/></Relationships>
</file>

<file path=ppt/slides/_rels/slide12.xml.rels><?xml version="1.0" encoding="UTF-8" standalone="yes"?>
<Relationships xmlns="http://schemas.openxmlformats.org/package/2006/relationships"><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slideLayout" Target="../slideLayouts/slideLayout7.xml"/><Relationship Id="rId5" Type="http://schemas.openxmlformats.org/officeDocument/2006/relationships/tags" Target="../tags/tag238.xml"/><Relationship Id="rId4" Type="http://schemas.openxmlformats.org/officeDocument/2006/relationships/tags" Target="../tags/tag237.xml"/></Relationships>
</file>

<file path=ppt/slides/_rels/slide13.xml.rels><?xml version="1.0" encoding="UTF-8" standalone="yes"?>
<Relationships xmlns="http://schemas.openxmlformats.org/package/2006/relationships"><Relationship Id="rId3" Type="http://schemas.openxmlformats.org/officeDocument/2006/relationships/tags" Target="../tags/tag241.xml"/><Relationship Id="rId7" Type="http://schemas.openxmlformats.org/officeDocument/2006/relationships/image" Target="../media/image13.png"/><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slideLayout" Target="../slideLayouts/slideLayout7.xml"/><Relationship Id="rId5" Type="http://schemas.openxmlformats.org/officeDocument/2006/relationships/tags" Target="../tags/tag243.xml"/><Relationship Id="rId4" Type="http://schemas.openxmlformats.org/officeDocument/2006/relationships/tags" Target="../tags/tag242.xml"/></Relationships>
</file>

<file path=ppt/slides/_rels/slide14.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image" Target="../media/image14.png"/><Relationship Id="rId5" Type="http://schemas.openxmlformats.org/officeDocument/2006/relationships/slideLayout" Target="../slideLayouts/slideLayout7.xml"/><Relationship Id="rId4" Type="http://schemas.openxmlformats.org/officeDocument/2006/relationships/tags" Target="../tags/tag247.xml"/></Relationships>
</file>

<file path=ppt/slides/_rels/slide15.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slideLayout" Target="../slideLayouts/slideLayout7.xml"/><Relationship Id="rId5" Type="http://schemas.openxmlformats.org/officeDocument/2006/relationships/tags" Target="../tags/tag252.xml"/><Relationship Id="rId4" Type="http://schemas.openxmlformats.org/officeDocument/2006/relationships/tags" Target="../tags/tag251.xml"/></Relationships>
</file>

<file path=ppt/slides/_rels/slide16.xml.rels><?xml version="1.0" encoding="UTF-8" standalone="yes"?>
<Relationships xmlns="http://schemas.openxmlformats.org/package/2006/relationships"><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256.xml"/></Relationships>
</file>

<file path=ppt/slides/_rels/slide17.xml.rels><?xml version="1.0" encoding="UTF-8" standalone="yes"?>
<Relationships xmlns="http://schemas.openxmlformats.org/package/2006/relationships"><Relationship Id="rId3" Type="http://schemas.openxmlformats.org/officeDocument/2006/relationships/tags" Target="../tags/tag259.xml"/><Relationship Id="rId7" Type="http://schemas.openxmlformats.org/officeDocument/2006/relationships/image" Target="../media/image15.png"/><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slideLayout" Target="../slideLayouts/slideLayout7.xml"/><Relationship Id="rId5" Type="http://schemas.openxmlformats.org/officeDocument/2006/relationships/tags" Target="../tags/tag261.xml"/><Relationship Id="rId4" Type="http://schemas.openxmlformats.org/officeDocument/2006/relationships/tags" Target="../tags/tag260.xml"/></Relationships>
</file>

<file path=ppt/slides/_rels/slide18.xml.rels><?xml version="1.0" encoding="UTF-8" standalone="yes"?>
<Relationships xmlns="http://schemas.openxmlformats.org/package/2006/relationships"><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265.xml"/></Relationships>
</file>

<file path=ppt/slides/_rels/slide19.xml.rels><?xml version="1.0" encoding="UTF-8" standalone="yes"?>
<Relationships xmlns="http://schemas.openxmlformats.org/package/2006/relationships"><Relationship Id="rId3" Type="http://schemas.openxmlformats.org/officeDocument/2006/relationships/tags" Target="../tags/tag268.xml"/><Relationship Id="rId7" Type="http://schemas.openxmlformats.org/officeDocument/2006/relationships/image" Target="../media/image16.png"/><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slideLayout" Target="../slideLayouts/slideLayout7.xml"/><Relationship Id="rId5" Type="http://schemas.openxmlformats.org/officeDocument/2006/relationships/tags" Target="../tags/tag270.xml"/><Relationship Id="rId4" Type="http://schemas.openxmlformats.org/officeDocument/2006/relationships/tags" Target="../tags/tag269.xml"/></Relationships>
</file>

<file path=ppt/slides/_rels/slide2.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tags" Target="../tags/tag160.xml"/><Relationship Id="rId18" Type="http://schemas.openxmlformats.org/officeDocument/2006/relationships/tags" Target="../tags/tag165.xml"/><Relationship Id="rId3" Type="http://schemas.openxmlformats.org/officeDocument/2006/relationships/tags" Target="../tags/tag150.xml"/><Relationship Id="rId21" Type="http://schemas.openxmlformats.org/officeDocument/2006/relationships/slideLayout" Target="../slideLayouts/slideLayout6.xml"/><Relationship Id="rId7" Type="http://schemas.openxmlformats.org/officeDocument/2006/relationships/tags" Target="../tags/tag154.xml"/><Relationship Id="rId12" Type="http://schemas.openxmlformats.org/officeDocument/2006/relationships/tags" Target="../tags/tag159.xml"/><Relationship Id="rId17" Type="http://schemas.openxmlformats.org/officeDocument/2006/relationships/tags" Target="../tags/tag164.xml"/><Relationship Id="rId2" Type="http://schemas.openxmlformats.org/officeDocument/2006/relationships/tags" Target="../tags/tag149.xml"/><Relationship Id="rId16" Type="http://schemas.openxmlformats.org/officeDocument/2006/relationships/tags" Target="../tags/tag163.xml"/><Relationship Id="rId20" Type="http://schemas.openxmlformats.org/officeDocument/2006/relationships/tags" Target="../tags/tag167.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tags" Target="../tags/tag158.xml"/><Relationship Id="rId5" Type="http://schemas.openxmlformats.org/officeDocument/2006/relationships/tags" Target="../tags/tag152.xml"/><Relationship Id="rId15" Type="http://schemas.openxmlformats.org/officeDocument/2006/relationships/tags" Target="../tags/tag162.xml"/><Relationship Id="rId10" Type="http://schemas.openxmlformats.org/officeDocument/2006/relationships/tags" Target="../tags/tag157.xml"/><Relationship Id="rId19" Type="http://schemas.openxmlformats.org/officeDocument/2006/relationships/tags" Target="../tags/tag166.xml"/><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tags" Target="../tags/tag161.xml"/><Relationship Id="rId2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tags" Target="../tags/tag273.xml"/><Relationship Id="rId7" Type="http://schemas.openxmlformats.org/officeDocument/2006/relationships/image" Target="../media/image17.png"/><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slideLayout" Target="../slideLayouts/slideLayout7.xml"/><Relationship Id="rId5" Type="http://schemas.openxmlformats.org/officeDocument/2006/relationships/tags" Target="../tags/tag275.xml"/><Relationship Id="rId4" Type="http://schemas.openxmlformats.org/officeDocument/2006/relationships/tags" Target="../tags/tag274.xml"/></Relationships>
</file>

<file path=ppt/slides/_rels/slide21.xml.rels><?xml version="1.0" encoding="UTF-8" standalone="yes"?>
<Relationships xmlns="http://schemas.openxmlformats.org/package/2006/relationships"><Relationship Id="rId3" Type="http://schemas.openxmlformats.org/officeDocument/2006/relationships/tags" Target="../tags/tag278.xml"/><Relationship Id="rId7" Type="http://schemas.openxmlformats.org/officeDocument/2006/relationships/notesSlide" Target="../notesSlides/notesSlide8.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slideLayout" Target="../slideLayouts/slideLayout7.xml"/><Relationship Id="rId5" Type="http://schemas.openxmlformats.org/officeDocument/2006/relationships/tags" Target="../tags/tag280.xml"/><Relationship Id="rId4" Type="http://schemas.openxmlformats.org/officeDocument/2006/relationships/tags" Target="../tags/tag279.xml"/></Relationships>
</file>

<file path=ppt/slides/_rels/slide22.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 Id="rId4"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71.xml"/></Relationships>
</file>

<file path=ppt/slides/_rels/slide4.xml.rels><?xml version="1.0" encoding="UTF-8" standalone="yes"?>
<Relationships xmlns="http://schemas.openxmlformats.org/package/2006/relationships"><Relationship Id="rId13" Type="http://schemas.openxmlformats.org/officeDocument/2006/relationships/tags" Target="../tags/tag184.xml"/><Relationship Id="rId18" Type="http://schemas.openxmlformats.org/officeDocument/2006/relationships/tags" Target="../tags/tag189.xml"/><Relationship Id="rId26" Type="http://schemas.openxmlformats.org/officeDocument/2006/relationships/tags" Target="../tags/tag197.xml"/><Relationship Id="rId3" Type="http://schemas.openxmlformats.org/officeDocument/2006/relationships/tags" Target="../tags/tag174.xml"/><Relationship Id="rId21" Type="http://schemas.openxmlformats.org/officeDocument/2006/relationships/tags" Target="../tags/tag192.xml"/><Relationship Id="rId7" Type="http://schemas.openxmlformats.org/officeDocument/2006/relationships/tags" Target="../tags/tag178.xml"/><Relationship Id="rId12" Type="http://schemas.openxmlformats.org/officeDocument/2006/relationships/tags" Target="../tags/tag183.xml"/><Relationship Id="rId17" Type="http://schemas.openxmlformats.org/officeDocument/2006/relationships/tags" Target="../tags/tag188.xml"/><Relationship Id="rId25" Type="http://schemas.openxmlformats.org/officeDocument/2006/relationships/tags" Target="../tags/tag196.xml"/><Relationship Id="rId33" Type="http://schemas.openxmlformats.org/officeDocument/2006/relationships/image" Target="../media/image9.jpeg"/><Relationship Id="rId2" Type="http://schemas.openxmlformats.org/officeDocument/2006/relationships/tags" Target="../tags/tag173.xml"/><Relationship Id="rId16" Type="http://schemas.openxmlformats.org/officeDocument/2006/relationships/tags" Target="../tags/tag187.xml"/><Relationship Id="rId20" Type="http://schemas.openxmlformats.org/officeDocument/2006/relationships/tags" Target="../tags/tag191.xml"/><Relationship Id="rId29" Type="http://schemas.openxmlformats.org/officeDocument/2006/relationships/slideLayout" Target="../slideLayouts/slideLayout7.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24" Type="http://schemas.openxmlformats.org/officeDocument/2006/relationships/tags" Target="../tags/tag195.xml"/><Relationship Id="rId32" Type="http://schemas.openxmlformats.org/officeDocument/2006/relationships/image" Target="../media/image8.jpeg"/><Relationship Id="rId5" Type="http://schemas.openxmlformats.org/officeDocument/2006/relationships/tags" Target="../tags/tag176.xml"/><Relationship Id="rId15" Type="http://schemas.openxmlformats.org/officeDocument/2006/relationships/tags" Target="../tags/tag186.xml"/><Relationship Id="rId23" Type="http://schemas.openxmlformats.org/officeDocument/2006/relationships/tags" Target="../tags/tag194.xml"/><Relationship Id="rId28" Type="http://schemas.openxmlformats.org/officeDocument/2006/relationships/tags" Target="../tags/tag199.xml"/><Relationship Id="rId10" Type="http://schemas.openxmlformats.org/officeDocument/2006/relationships/tags" Target="../tags/tag181.xml"/><Relationship Id="rId19" Type="http://schemas.openxmlformats.org/officeDocument/2006/relationships/tags" Target="../tags/tag190.xml"/><Relationship Id="rId31" Type="http://schemas.openxmlformats.org/officeDocument/2006/relationships/image" Target="../media/image7.jpeg"/><Relationship Id="rId4" Type="http://schemas.openxmlformats.org/officeDocument/2006/relationships/tags" Target="../tags/tag175.xml"/><Relationship Id="rId9" Type="http://schemas.openxmlformats.org/officeDocument/2006/relationships/tags" Target="../tags/tag180.xml"/><Relationship Id="rId14" Type="http://schemas.openxmlformats.org/officeDocument/2006/relationships/tags" Target="../tags/tag185.xml"/><Relationship Id="rId22" Type="http://schemas.openxmlformats.org/officeDocument/2006/relationships/tags" Target="../tags/tag193.xml"/><Relationship Id="rId27" Type="http://schemas.openxmlformats.org/officeDocument/2006/relationships/tags" Target="../tags/tag198.xml"/><Relationship Id="rId30" Type="http://schemas.openxmlformats.org/officeDocument/2006/relationships/image" Target="../media/image6.png"/><Relationship Id="rId8" Type="http://schemas.openxmlformats.org/officeDocument/2006/relationships/tags" Target="../tags/tag179.xml"/></Relationships>
</file>

<file path=ppt/slides/_rels/slide5.xml.rels><?xml version="1.0" encoding="UTF-8" standalone="yes"?>
<Relationships xmlns="http://schemas.openxmlformats.org/package/2006/relationships"><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203.xml"/></Relationships>
</file>

<file path=ppt/slides/_rels/slide6.xml.rels><?xml version="1.0" encoding="UTF-8" standalone="yes"?>
<Relationships xmlns="http://schemas.openxmlformats.org/package/2006/relationships"><Relationship Id="rId3" Type="http://schemas.openxmlformats.org/officeDocument/2006/relationships/tags" Target="../tags/tag206.xml"/><Relationship Id="rId7" Type="http://schemas.openxmlformats.org/officeDocument/2006/relationships/slideLayout" Target="../slideLayouts/slideLayout7.xm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s>
</file>

<file path=ppt/slides/_rels/slide7.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21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216.xml"/><Relationship Id="rId7" Type="http://schemas.openxmlformats.org/officeDocument/2006/relationships/slideLayout" Target="../slideLayouts/slideLayout7.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s>
</file>

<file path=ppt/slides/_rels/slide9.xml.rels><?xml version="1.0" encoding="UTF-8" standalone="yes"?>
<Relationships xmlns="http://schemas.openxmlformats.org/package/2006/relationships"><Relationship Id="rId3" Type="http://schemas.openxmlformats.org/officeDocument/2006/relationships/tags" Target="../tags/tag222.xml"/><Relationship Id="rId7" Type="http://schemas.openxmlformats.org/officeDocument/2006/relationships/image" Target="../media/image11.png"/><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slideLayout" Target="../slideLayouts/slideLayout7.xml"/><Relationship Id="rId5" Type="http://schemas.openxmlformats.org/officeDocument/2006/relationships/tags" Target="../tags/tag224.xml"/><Relationship Id="rId4" Type="http://schemas.openxmlformats.org/officeDocument/2006/relationships/tags" Target="../tags/tag2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6"/>
            <p:custDataLst>
              <p:tags r:id="rId2"/>
            </p:custDataLst>
          </p:nvPr>
        </p:nvSpPr>
        <p:spPr/>
        <p:txBody>
          <a:bodyPr/>
          <a:lstStyle/>
          <a:p>
            <a:r>
              <a:rPr lang="zh-CN" altLang="en-US" dirty="0"/>
              <a:t>汇报人：朱方灏钧</a:t>
            </a:r>
          </a:p>
        </p:txBody>
      </p:sp>
      <p:sp>
        <p:nvSpPr>
          <p:cNvPr id="4" name="文本占位符 3"/>
          <p:cNvSpPr>
            <a:spLocks noGrp="1"/>
          </p:cNvSpPr>
          <p:nvPr>
            <p:ph type="body" sz="quarter" idx="15"/>
            <p:custDataLst>
              <p:tags r:id="rId3"/>
            </p:custDataLst>
          </p:nvPr>
        </p:nvSpPr>
        <p:spPr/>
        <p:txBody>
          <a:bodyPr/>
          <a:lstStyle/>
          <a:p>
            <a:r>
              <a:rPr lang="en-US" altLang="zh-CN" dirty="0"/>
              <a:t>2020/05/27</a:t>
            </a:r>
            <a:endParaRPr lang="zh-CN" altLang="en-US" dirty="0"/>
          </a:p>
        </p:txBody>
      </p:sp>
      <p:sp>
        <p:nvSpPr>
          <p:cNvPr id="10" name="副标题 2"/>
          <p:cNvSpPr>
            <a:spLocks noGrp="1"/>
          </p:cNvSpPr>
          <p:nvPr>
            <p:ph type="subTitle" idx="14" hasCustomPrompt="1"/>
            <p:custDataLst>
              <p:tags r:id="rId4"/>
            </p:custDataLst>
          </p:nvPr>
        </p:nvSpPr>
        <p:spPr/>
        <p:txBody>
          <a:bodyPr/>
          <a:lstStyle>
            <a:lvl1pPr marL="0" marR="0" indent="0" algn="l" defTabSz="914400" rtl="0" eaLnBrk="1" fontAlgn="auto" latinLnBrk="0" hangingPunct="1">
              <a:lnSpc>
                <a:spcPct val="120000"/>
              </a:lnSpc>
              <a:spcBef>
                <a:spcPts val="800"/>
              </a:spcBef>
              <a:spcAft>
                <a:spcPts val="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dirty="0"/>
              <a:t>Streaming query</a:t>
            </a:r>
            <a:endParaRPr lang="zh-CN" altLang="en-US" dirty="0"/>
          </a:p>
        </p:txBody>
      </p:sp>
      <p:sp>
        <p:nvSpPr>
          <p:cNvPr id="11" name="标题 1"/>
          <p:cNvSpPr>
            <a:spLocks noGrp="1"/>
          </p:cNvSpPr>
          <p:nvPr>
            <p:ph type="ctrTitle" idx="13" hasCustomPrompt="1"/>
            <p:custDataLst>
              <p:tags r:id="rId5"/>
            </p:custDataLst>
          </p:nvPr>
        </p:nvSpPr>
        <p:spPr/>
        <p:txBody>
          <a:bodyPr>
            <a:normAutofit fontScale="90000"/>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dirty="0"/>
              <a:t>流式查询</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custDataLst>
              <p:tags r:id="rId2"/>
            </p:custDataLst>
          </p:nvPr>
        </p:nvSpPr>
        <p:spPr>
          <a:xfrm>
            <a:off x="5456236" y="2722364"/>
            <a:ext cx="1279525" cy="387985"/>
          </a:xfrm>
          <a:prstGeom prst="rect">
            <a:avLst/>
          </a:prstGeom>
          <a:noFill/>
        </p:spPr>
        <p:txBody>
          <a:bodyPr wrap="square" lIns="0" tIns="0" rIns="0"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dist" defTabSz="914400" fontAlgn="auto">
              <a:lnSpc>
                <a:spcPct val="150000"/>
              </a:lnSpc>
              <a:spcBef>
                <a:spcPts val="0"/>
              </a:spcBef>
              <a:spcAft>
                <a:spcPts val="0"/>
              </a:spcAft>
              <a:buClrTx/>
              <a:buSzTx/>
              <a:buFontTx/>
              <a:defRPr/>
            </a:pPr>
            <a:r>
              <a:rPr lang="id-ID" sz="1400" kern="0"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ONE</a:t>
            </a:r>
            <a:endParaRPr kumimoji="0" lang="id-ID" sz="1400" kern="0" spc="200" noProof="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7" name="TextBox 2"/>
          <p:cNvSpPr txBox="1"/>
          <p:nvPr>
            <p:custDataLst>
              <p:tags r:id="rId3"/>
            </p:custDataLst>
          </p:nvPr>
        </p:nvSpPr>
        <p:spPr>
          <a:xfrm>
            <a:off x="4803456" y="1212334"/>
            <a:ext cx="2585085" cy="1717675"/>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defRPr/>
            </a:pPr>
            <a:r>
              <a:rPr lang="en-US" altLang="zh-CN" sz="9600" kern="0"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04</a:t>
            </a:r>
          </a:p>
        </p:txBody>
      </p:sp>
      <p:sp>
        <p:nvSpPr>
          <p:cNvPr id="3" name="标题 2"/>
          <p:cNvSpPr>
            <a:spLocks noGrp="1"/>
          </p:cNvSpPr>
          <p:nvPr>
            <p:ph type="ctrTitle" idx="14"/>
            <p:custDataLst>
              <p:tags r:id="rId4"/>
            </p:custDataLst>
          </p:nvPr>
        </p:nvSpPr>
        <p:spPr>
          <a:xfrm>
            <a:off x="3212147" y="3178294"/>
            <a:ext cx="5767705" cy="835660"/>
          </a:xfrm>
        </p:spPr>
        <p:txBody>
          <a:bodyPr wrap="square">
            <a:normAutofit/>
          </a:bodyPr>
          <a:lstStyle/>
          <a:p>
            <a:r>
              <a:rPr lang="zh-CN" altLang="en-US" b="1" spc="250">
                <a:solidFill>
                  <a:schemeClr val="tx1">
                    <a:lumMod val="85000"/>
                    <a:lumOff val="15000"/>
                  </a:schemeClr>
                </a:solidFill>
                <a:ea typeface="微软雅黑" panose="020B0503020204020204" pitchFamily="34" charset="-122"/>
                <a:sym typeface="Arial" panose="020B0604020202020204" pitchFamily="34" charset="0"/>
              </a:rPr>
              <a:t>流式查询实现方案</a:t>
            </a:r>
            <a:endParaRPr lang="zh-CN" altLang="en-US" dirty="0">
              <a:solidFill>
                <a:schemeClr val="tx1"/>
              </a:solidFill>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custDataLst>
              <p:tags r:id="rId2"/>
            </p:custDataLst>
          </p:nvPr>
        </p:nvSpPr>
        <p:spPr>
          <a:xfrm>
            <a:off x="0" y="950"/>
            <a:ext cx="12192000" cy="1646756"/>
          </a:xfrm>
          <a:custGeom>
            <a:avLst/>
            <a:gdLst>
              <a:gd name="connsiteX0" fmla="*/ 0 w 12192000"/>
              <a:gd name="connsiteY0" fmla="*/ 0 h 1646756"/>
              <a:gd name="connsiteX1" fmla="*/ 12192000 w 12192000"/>
              <a:gd name="connsiteY1" fmla="*/ 0 h 1646756"/>
              <a:gd name="connsiteX2" fmla="*/ 12192000 w 12192000"/>
              <a:gd name="connsiteY2" fmla="*/ 984371 h 1646756"/>
              <a:gd name="connsiteX3" fmla="*/ 0 w 12192000"/>
              <a:gd name="connsiteY3" fmla="*/ 1456003 h 1646756"/>
            </a:gdLst>
            <a:ahLst/>
            <a:cxnLst>
              <a:cxn ang="0">
                <a:pos x="connsiteX0" y="connsiteY0"/>
              </a:cxn>
              <a:cxn ang="0">
                <a:pos x="connsiteX1" y="connsiteY1"/>
              </a:cxn>
              <a:cxn ang="0">
                <a:pos x="connsiteX2" y="connsiteY2"/>
              </a:cxn>
              <a:cxn ang="0">
                <a:pos x="connsiteX3" y="connsiteY3"/>
              </a:cxn>
            </a:cxnLst>
            <a:rect l="l" t="t" r="r" b="b"/>
            <a:pathLst>
              <a:path w="12192000" h="1646756">
                <a:moveTo>
                  <a:pt x="0" y="0"/>
                </a:moveTo>
                <a:lnTo>
                  <a:pt x="12192000" y="0"/>
                </a:lnTo>
                <a:lnTo>
                  <a:pt x="12192000" y="984371"/>
                </a:lnTo>
                <a:cubicBezTo>
                  <a:pt x="6096000" y="984371"/>
                  <a:pt x="6096000" y="2076571"/>
                  <a:pt x="0" y="1456003"/>
                </a:cubicBezTo>
                <a:close/>
              </a:path>
            </a:pathLst>
          </a:cu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kumimoji="1" lang="zh-CN" altLang="en-US" sz="1600" b="1">
              <a:solidFill>
                <a:srgbClr val="FFFFFF"/>
              </a:solidFill>
              <a:latin typeface="+mn-ea"/>
            </a:endParaRPr>
          </a:p>
        </p:txBody>
      </p:sp>
      <p:sp>
        <p:nvSpPr>
          <p:cNvPr id="10" name="任意多边形: 形状 9"/>
          <p:cNvSpPr/>
          <p:nvPr>
            <p:custDataLst>
              <p:tags r:id="rId3"/>
            </p:custDataLst>
          </p:nvPr>
        </p:nvSpPr>
        <p:spPr>
          <a:xfrm>
            <a:off x="0" y="1142337"/>
            <a:ext cx="12192000" cy="817639"/>
          </a:xfrm>
          <a:custGeom>
            <a:avLst/>
            <a:gdLst>
              <a:gd name="connsiteX0" fmla="*/ 12192000 w 12192000"/>
              <a:gd name="connsiteY0" fmla="*/ 0 h 817639"/>
              <a:gd name="connsiteX1" fmla="*/ 0 w 12192000"/>
              <a:gd name="connsiteY1" fmla="*/ 471632 h 817639"/>
              <a:gd name="connsiteX2" fmla="*/ 0 w 12192000"/>
              <a:gd name="connsiteY2" fmla="*/ 626886 h 817639"/>
              <a:gd name="connsiteX3" fmla="*/ 12192000 w 12192000"/>
              <a:gd name="connsiteY3" fmla="*/ 155254 h 817639"/>
            </a:gdLst>
            <a:ahLst/>
            <a:cxnLst>
              <a:cxn ang="0">
                <a:pos x="connsiteX0" y="connsiteY0"/>
              </a:cxn>
              <a:cxn ang="0">
                <a:pos x="connsiteX1" y="connsiteY1"/>
              </a:cxn>
              <a:cxn ang="0">
                <a:pos x="connsiteX2" y="connsiteY2"/>
              </a:cxn>
              <a:cxn ang="0">
                <a:pos x="connsiteX3" y="connsiteY3"/>
              </a:cxn>
            </a:cxnLst>
            <a:rect l="l" t="t" r="r" b="b"/>
            <a:pathLst>
              <a:path w="12192000" h="817639">
                <a:moveTo>
                  <a:pt x="12192000" y="0"/>
                </a:moveTo>
                <a:cubicBezTo>
                  <a:pt x="6096000" y="0"/>
                  <a:pt x="6096000" y="1092200"/>
                  <a:pt x="0" y="471632"/>
                </a:cubicBezTo>
                <a:lnTo>
                  <a:pt x="0" y="626886"/>
                </a:lnTo>
                <a:cubicBezTo>
                  <a:pt x="6096000" y="1247454"/>
                  <a:pt x="6096000" y="155254"/>
                  <a:pt x="12192000" y="155254"/>
                </a:cubicBezTo>
                <a:close/>
              </a:path>
            </a:pathLst>
          </a:custGeom>
          <a:solidFill>
            <a:srgbClr val="FFFFFF">
              <a:lumMod val="95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1" name="文本框 10"/>
          <p:cNvSpPr txBox="1"/>
          <p:nvPr>
            <p:custDataLst>
              <p:tags r:id="rId4"/>
            </p:custDataLst>
          </p:nvPr>
        </p:nvSpPr>
        <p:spPr>
          <a:xfrm>
            <a:off x="682851" y="571339"/>
            <a:ext cx="6060849" cy="646331"/>
          </a:xfrm>
          <a:prstGeom prst="rect">
            <a:avLst/>
          </a:prstGeom>
          <a:noFill/>
        </p:spPr>
        <p:txBody>
          <a:bodyPr wrap="square" lIns="91440" tIns="45720" rIns="91440" bIns="45720" rtlCol="0">
            <a:normAutofit/>
          </a:bodyPr>
          <a:lstStyle/>
          <a:p>
            <a:pPr fontAlgn="auto"/>
            <a:r>
              <a:rPr lang="en-US" altLang="zh-CN" sz="3600" b="1" spc="300">
                <a:solidFill>
                  <a:srgbClr val="000000">
                    <a:lumMod val="85000"/>
                    <a:lumOff val="15000"/>
                  </a:srgbClr>
                </a:solidFill>
                <a:uFillTx/>
                <a:latin typeface="Arial" panose="020B0604020202020204" pitchFamily="34" charset="0"/>
                <a:ea typeface="微软雅黑" panose="020B0503020204020204" pitchFamily="34" charset="-122"/>
              </a:rPr>
              <a:t>04</a:t>
            </a:r>
          </a:p>
        </p:txBody>
      </p:sp>
      <p:pic>
        <p:nvPicPr>
          <p:cNvPr id="3" name="图片 21" descr="img2"/>
          <p:cNvPicPr>
            <a:picLocks noChangeAspect="1"/>
          </p:cNvPicPr>
          <p:nvPr/>
        </p:nvPicPr>
        <p:blipFill rotWithShape="1">
          <a:blip r:embed="rId7"/>
          <a:srcRect r="17000"/>
          <a:stretch>
            <a:fillRect/>
          </a:stretch>
        </p:blipFill>
        <p:spPr>
          <a:xfrm>
            <a:off x="674371" y="2398154"/>
            <a:ext cx="10843260" cy="3683635"/>
          </a:xfrm>
          <a:prstGeom prst="rect">
            <a:avLst/>
          </a:prstGeom>
        </p:spPr>
      </p:pic>
      <p:sp>
        <p:nvSpPr>
          <p:cNvPr id="4" name="矩形 3"/>
          <p:cNvSpPr/>
          <p:nvPr>
            <p:custDataLst>
              <p:tags r:id="rId5"/>
            </p:custDataLst>
          </p:nvPr>
        </p:nvSpPr>
        <p:spPr>
          <a:xfrm>
            <a:off x="691515" y="1580515"/>
            <a:ext cx="10826115" cy="116395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285750" indent="-285750">
              <a:lnSpc>
                <a:spcPct val="120000"/>
              </a:lnSpc>
              <a:spcAft>
                <a:spcPts val="1000"/>
              </a:spcAft>
              <a:buClr>
                <a:srgbClr val="FFFFFF">
                  <a:lumMod val="85000"/>
                </a:srgbClr>
              </a:buClr>
              <a:buFont typeface="Arial" panose="020B0604020202020204" pitchFamily="34" charset="0"/>
              <a:buChar char="•"/>
            </a:pPr>
            <a:r>
              <a:rPr lang="zh-CN" altLang="en-US" sz="1700" spc="150" dirty="0">
                <a:solidFill>
                  <a:srgbClr val="000000">
                    <a:lumMod val="75000"/>
                    <a:lumOff val="25000"/>
                  </a:srgbClr>
                </a:solidFill>
                <a:latin typeface="Arial" panose="020B0604020202020204" pitchFamily="34" charset="0"/>
                <a:ea typeface="微软雅黑" panose="020B0503020204020204" pitchFamily="34" charset="-122"/>
              </a:rPr>
              <a:t>前40秒阻塞不读取时实现方案</a:t>
            </a:r>
            <a:r>
              <a:rPr lang="en-US" altLang="zh-CN" sz="1700" spc="150" dirty="0">
                <a:solidFill>
                  <a:srgbClr val="000000">
                    <a:lumMod val="75000"/>
                    <a:lumOff val="25000"/>
                  </a:srgbClr>
                </a:solidFill>
                <a:latin typeface="Arial" panose="020B0604020202020204" pitchFamily="34" charset="0"/>
                <a:ea typeface="微软雅黑" panose="020B0503020204020204" pitchFamily="34" charset="-122"/>
              </a:rPr>
              <a:t>:</a:t>
            </a:r>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custDataLst>
              <p:tags r:id="rId2"/>
            </p:custDataLst>
          </p:nvPr>
        </p:nvSpPr>
        <p:spPr>
          <a:xfrm>
            <a:off x="0" y="950"/>
            <a:ext cx="12192000" cy="1646756"/>
          </a:xfrm>
          <a:custGeom>
            <a:avLst/>
            <a:gdLst>
              <a:gd name="connsiteX0" fmla="*/ 0 w 12192000"/>
              <a:gd name="connsiteY0" fmla="*/ 0 h 1646756"/>
              <a:gd name="connsiteX1" fmla="*/ 12192000 w 12192000"/>
              <a:gd name="connsiteY1" fmla="*/ 0 h 1646756"/>
              <a:gd name="connsiteX2" fmla="*/ 12192000 w 12192000"/>
              <a:gd name="connsiteY2" fmla="*/ 984371 h 1646756"/>
              <a:gd name="connsiteX3" fmla="*/ 0 w 12192000"/>
              <a:gd name="connsiteY3" fmla="*/ 1456003 h 1646756"/>
            </a:gdLst>
            <a:ahLst/>
            <a:cxnLst>
              <a:cxn ang="0">
                <a:pos x="connsiteX0" y="connsiteY0"/>
              </a:cxn>
              <a:cxn ang="0">
                <a:pos x="connsiteX1" y="connsiteY1"/>
              </a:cxn>
              <a:cxn ang="0">
                <a:pos x="connsiteX2" y="connsiteY2"/>
              </a:cxn>
              <a:cxn ang="0">
                <a:pos x="connsiteX3" y="connsiteY3"/>
              </a:cxn>
            </a:cxnLst>
            <a:rect l="l" t="t" r="r" b="b"/>
            <a:pathLst>
              <a:path w="12192000" h="1646756">
                <a:moveTo>
                  <a:pt x="0" y="0"/>
                </a:moveTo>
                <a:lnTo>
                  <a:pt x="12192000" y="0"/>
                </a:lnTo>
                <a:lnTo>
                  <a:pt x="12192000" y="984371"/>
                </a:lnTo>
                <a:cubicBezTo>
                  <a:pt x="6096000" y="984371"/>
                  <a:pt x="6096000" y="2076571"/>
                  <a:pt x="0" y="1456003"/>
                </a:cubicBezTo>
                <a:close/>
              </a:path>
            </a:pathLst>
          </a:cu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kumimoji="1" lang="zh-CN" altLang="en-US" sz="1600" b="1">
              <a:solidFill>
                <a:srgbClr val="FFFFFF"/>
              </a:solidFill>
              <a:latin typeface="+mn-ea"/>
            </a:endParaRPr>
          </a:p>
        </p:txBody>
      </p:sp>
      <p:sp>
        <p:nvSpPr>
          <p:cNvPr id="10" name="任意多边形: 形状 9"/>
          <p:cNvSpPr/>
          <p:nvPr>
            <p:custDataLst>
              <p:tags r:id="rId3"/>
            </p:custDataLst>
          </p:nvPr>
        </p:nvSpPr>
        <p:spPr>
          <a:xfrm>
            <a:off x="0" y="1142337"/>
            <a:ext cx="12192000" cy="817639"/>
          </a:xfrm>
          <a:custGeom>
            <a:avLst/>
            <a:gdLst>
              <a:gd name="connsiteX0" fmla="*/ 12192000 w 12192000"/>
              <a:gd name="connsiteY0" fmla="*/ 0 h 817639"/>
              <a:gd name="connsiteX1" fmla="*/ 0 w 12192000"/>
              <a:gd name="connsiteY1" fmla="*/ 471632 h 817639"/>
              <a:gd name="connsiteX2" fmla="*/ 0 w 12192000"/>
              <a:gd name="connsiteY2" fmla="*/ 626886 h 817639"/>
              <a:gd name="connsiteX3" fmla="*/ 12192000 w 12192000"/>
              <a:gd name="connsiteY3" fmla="*/ 155254 h 817639"/>
            </a:gdLst>
            <a:ahLst/>
            <a:cxnLst>
              <a:cxn ang="0">
                <a:pos x="connsiteX0" y="connsiteY0"/>
              </a:cxn>
              <a:cxn ang="0">
                <a:pos x="connsiteX1" y="connsiteY1"/>
              </a:cxn>
              <a:cxn ang="0">
                <a:pos x="connsiteX2" y="connsiteY2"/>
              </a:cxn>
              <a:cxn ang="0">
                <a:pos x="connsiteX3" y="connsiteY3"/>
              </a:cxn>
            </a:cxnLst>
            <a:rect l="l" t="t" r="r" b="b"/>
            <a:pathLst>
              <a:path w="12192000" h="817639">
                <a:moveTo>
                  <a:pt x="12192000" y="0"/>
                </a:moveTo>
                <a:cubicBezTo>
                  <a:pt x="6096000" y="0"/>
                  <a:pt x="6096000" y="1092200"/>
                  <a:pt x="0" y="471632"/>
                </a:cubicBezTo>
                <a:lnTo>
                  <a:pt x="0" y="626886"/>
                </a:lnTo>
                <a:cubicBezTo>
                  <a:pt x="6096000" y="1247454"/>
                  <a:pt x="6096000" y="155254"/>
                  <a:pt x="12192000" y="155254"/>
                </a:cubicBezTo>
                <a:close/>
              </a:path>
            </a:pathLst>
          </a:custGeom>
          <a:solidFill>
            <a:srgbClr val="FFFFFF">
              <a:lumMod val="95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1" name="文本框 10"/>
          <p:cNvSpPr txBox="1"/>
          <p:nvPr>
            <p:custDataLst>
              <p:tags r:id="rId4"/>
            </p:custDataLst>
          </p:nvPr>
        </p:nvSpPr>
        <p:spPr>
          <a:xfrm>
            <a:off x="682851" y="571339"/>
            <a:ext cx="6060849" cy="646331"/>
          </a:xfrm>
          <a:prstGeom prst="rect">
            <a:avLst/>
          </a:prstGeom>
          <a:noFill/>
        </p:spPr>
        <p:txBody>
          <a:bodyPr wrap="square" lIns="91440" tIns="45720" rIns="91440" bIns="45720" rtlCol="0">
            <a:normAutofit/>
          </a:bodyPr>
          <a:lstStyle/>
          <a:p>
            <a:pPr fontAlgn="auto"/>
            <a:r>
              <a:rPr lang="en-US" altLang="zh-CN" sz="3600" b="1" spc="300">
                <a:solidFill>
                  <a:srgbClr val="000000">
                    <a:lumMod val="85000"/>
                    <a:lumOff val="15000"/>
                  </a:srgbClr>
                </a:solidFill>
                <a:uFillTx/>
                <a:latin typeface="Arial" panose="020B0604020202020204" pitchFamily="34" charset="0"/>
                <a:ea typeface="微软雅黑" panose="020B0503020204020204" pitchFamily="34" charset="-122"/>
              </a:rPr>
              <a:t>0</a:t>
            </a:r>
            <a:r>
              <a:rPr lang="en-US" sz="3600" b="1" spc="300">
                <a:solidFill>
                  <a:srgbClr val="000000">
                    <a:lumMod val="85000"/>
                    <a:lumOff val="15000"/>
                  </a:srgbClr>
                </a:solidFill>
                <a:uFillTx/>
                <a:latin typeface="Arial" panose="020B0604020202020204" pitchFamily="34" charset="0"/>
                <a:ea typeface="微软雅黑" panose="020B0503020204020204" pitchFamily="34" charset="-122"/>
              </a:rPr>
              <a:t>4</a:t>
            </a:r>
          </a:p>
        </p:txBody>
      </p:sp>
      <p:sp>
        <p:nvSpPr>
          <p:cNvPr id="13" name="矩形 12"/>
          <p:cNvSpPr/>
          <p:nvPr>
            <p:custDataLst>
              <p:tags r:id="rId5"/>
            </p:custDataLst>
          </p:nvPr>
        </p:nvSpPr>
        <p:spPr>
          <a:xfrm>
            <a:off x="634365" y="1851660"/>
            <a:ext cx="10826115" cy="3837940"/>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285750" indent="-285750">
              <a:lnSpc>
                <a:spcPct val="120000"/>
              </a:lnSpc>
              <a:spcAft>
                <a:spcPts val="1000"/>
              </a:spcAft>
              <a:buClr>
                <a:srgbClr val="FFFFFF">
                  <a:lumMod val="85000"/>
                </a:srgbClr>
              </a:buClr>
              <a:buFont typeface="Arial" panose="020B0604020202020204" pitchFamily="34" charset="0"/>
              <a:buChar char="•"/>
            </a:pPr>
            <a:r>
              <a:rPr lang="zh-CN" altLang="en-US" sz="1700" spc="150" dirty="0">
                <a:solidFill>
                  <a:srgbClr val="000000">
                    <a:lumMod val="75000"/>
                    <a:lumOff val="25000"/>
                  </a:srgbClr>
                </a:solidFill>
                <a:latin typeface="Arial" panose="020B0604020202020204" pitchFamily="34" charset="0"/>
                <a:ea typeface="微软雅黑" panose="020B0503020204020204" pitchFamily="34" charset="-122"/>
              </a:rPr>
              <a:t>JDBC模式从数据库读取数据流式查询实现方案：</a:t>
            </a:r>
            <a:endParaRPr lang="en-US" altLang="zh-CN" sz="1700" spc="150" dirty="0">
              <a:solidFill>
                <a:srgbClr val="000000">
                  <a:lumMod val="75000"/>
                  <a:lumOff val="25000"/>
                </a:srgbClr>
              </a:solidFill>
              <a:latin typeface="Arial" panose="020B0604020202020204" pitchFamily="34" charset="0"/>
              <a:ea typeface="微软雅黑" panose="020B0503020204020204" pitchFamily="34" charset="-122"/>
            </a:endParaRPr>
          </a:p>
          <a:p>
            <a:pPr marL="285750" indent="-285750">
              <a:lnSpc>
                <a:spcPct val="120000"/>
              </a:lnSpc>
              <a:spcAft>
                <a:spcPts val="1000"/>
              </a:spcAft>
              <a:buClr>
                <a:srgbClr val="FFFFFF">
                  <a:lumMod val="85000"/>
                </a:srgbClr>
              </a:buClr>
              <a:buFont typeface="Arial" panose="020B0604020202020204" pitchFamily="34" charset="0"/>
              <a:buChar char="•"/>
            </a:pPr>
            <a:r>
              <a:rPr lang="zh-CN" altLang="zh-CN" sz="1700" spc="150" dirty="0">
                <a:solidFill>
                  <a:srgbClr val="000000">
                    <a:lumMod val="75000"/>
                    <a:lumOff val="25000"/>
                  </a:srgbClr>
                </a:solidFill>
                <a:latin typeface="Arial" panose="020B0604020202020204" pitchFamily="34" charset="0"/>
                <a:ea typeface="微软雅黑" panose="020B0503020204020204" pitchFamily="34" charset="-122"/>
              </a:rPr>
              <a:t>在</a:t>
            </a:r>
            <a:r>
              <a:rPr lang="en-US" altLang="zh-CN" sz="1700" spc="150" dirty="0" err="1">
                <a:solidFill>
                  <a:srgbClr val="000000">
                    <a:lumMod val="75000"/>
                    <a:lumOff val="25000"/>
                  </a:srgbClr>
                </a:solidFill>
                <a:latin typeface="Arial" panose="020B0604020202020204" pitchFamily="34" charset="0"/>
                <a:ea typeface="微软雅黑" panose="020B0503020204020204" pitchFamily="34" charset="-122"/>
              </a:rPr>
              <a:t>JDBCConnection</a:t>
            </a:r>
            <a:r>
              <a:rPr lang="zh-CN" altLang="zh-CN" sz="1700" spc="150" dirty="0">
                <a:solidFill>
                  <a:srgbClr val="000000">
                    <a:lumMod val="75000"/>
                    <a:lumOff val="25000"/>
                  </a:srgbClr>
                </a:solidFill>
                <a:latin typeface="Arial" panose="020B0604020202020204" pitchFamily="34" charset="0"/>
                <a:ea typeface="微软雅黑" panose="020B0503020204020204" pitchFamily="34" charset="-122"/>
              </a:rPr>
              <a:t>模式下调用数据时，默认使用一次性查询所有数据再处理的方式，这种方式会占用大量内存，不方便使用。所以我们把它默认执行的方式修改为</a:t>
            </a:r>
            <a:r>
              <a:rPr lang="en-US" altLang="zh-CN" sz="1700" spc="150" dirty="0" err="1">
                <a:solidFill>
                  <a:srgbClr val="000000">
                    <a:lumMod val="75000"/>
                    <a:lumOff val="25000"/>
                  </a:srgbClr>
                </a:solidFill>
                <a:latin typeface="Arial" panose="020B0604020202020204" pitchFamily="34" charset="0"/>
                <a:ea typeface="微软雅黑" panose="020B0503020204020204" pitchFamily="34" charset="-122"/>
              </a:rPr>
              <a:t>PrepareStatement</a:t>
            </a:r>
            <a:r>
              <a:rPr lang="zh-CN" altLang="zh-CN" sz="1700" spc="150" dirty="0">
                <a:solidFill>
                  <a:srgbClr val="000000">
                    <a:lumMod val="75000"/>
                    <a:lumOff val="25000"/>
                  </a:srgbClr>
                </a:solidFill>
                <a:latin typeface="Arial" panose="020B0604020202020204" pitchFamily="34" charset="0"/>
                <a:ea typeface="微软雅黑" panose="020B0503020204020204" pitchFamily="34" charset="-122"/>
              </a:rPr>
              <a:t>（流式读取），实现查询一条数据（执行</a:t>
            </a:r>
            <a:r>
              <a:rPr lang="en-US" altLang="zh-CN" sz="1700" spc="150" dirty="0" err="1">
                <a:solidFill>
                  <a:srgbClr val="000000">
                    <a:lumMod val="75000"/>
                    <a:lumOff val="25000"/>
                  </a:srgbClr>
                </a:solidFill>
                <a:latin typeface="Arial" panose="020B0604020202020204" pitchFamily="34" charset="0"/>
                <a:ea typeface="微软雅黑" panose="020B0503020204020204" pitchFamily="34" charset="-122"/>
              </a:rPr>
              <a:t>rs.next</a:t>
            </a:r>
            <a:r>
              <a:rPr lang="en-US" altLang="zh-CN" sz="1700" spc="150" dirty="0">
                <a:solidFill>
                  <a:srgbClr val="000000">
                    <a:lumMod val="75000"/>
                    <a:lumOff val="25000"/>
                  </a:srgbClr>
                </a:solidFill>
                <a:latin typeface="Arial" panose="020B0604020202020204" pitchFamily="34" charset="0"/>
                <a:ea typeface="微软雅黑" panose="020B0503020204020204" pitchFamily="34" charset="-122"/>
              </a:rPr>
              <a:t>()</a:t>
            </a:r>
            <a:r>
              <a:rPr lang="zh-CN" altLang="zh-CN" sz="1700" spc="150" dirty="0">
                <a:solidFill>
                  <a:srgbClr val="000000">
                    <a:lumMod val="75000"/>
                    <a:lumOff val="25000"/>
                  </a:srgbClr>
                </a:solidFill>
                <a:latin typeface="Arial" panose="020B0604020202020204" pitchFamily="34" charset="0"/>
                <a:ea typeface="微软雅黑" panose="020B0503020204020204" pitchFamily="34" charset="-122"/>
              </a:rPr>
              <a:t>）处理一条数据（执行</a:t>
            </a:r>
            <a:r>
              <a:rPr lang="en-US" altLang="zh-CN" sz="1700" spc="150" dirty="0" err="1">
                <a:solidFill>
                  <a:srgbClr val="000000">
                    <a:lumMod val="75000"/>
                    <a:lumOff val="25000"/>
                  </a:srgbClr>
                </a:solidFill>
                <a:latin typeface="Arial" panose="020B0604020202020204" pitchFamily="34" charset="0"/>
                <a:ea typeface="微软雅黑" panose="020B0503020204020204" pitchFamily="34" charset="-122"/>
              </a:rPr>
              <a:t>rowResponse</a:t>
            </a:r>
            <a:r>
              <a:rPr lang="en-US" altLang="zh-CN" sz="1700" spc="150" dirty="0">
                <a:solidFill>
                  <a:srgbClr val="000000">
                    <a:lumMod val="75000"/>
                    <a:lumOff val="25000"/>
                  </a:srgbClr>
                </a:solidFill>
                <a:latin typeface="Arial" panose="020B0604020202020204" pitchFamily="34" charset="0"/>
                <a:ea typeface="微软雅黑" panose="020B0503020204020204" pitchFamily="34" charset="-122"/>
              </a:rPr>
              <a:t>()</a:t>
            </a:r>
            <a:r>
              <a:rPr lang="zh-CN" altLang="zh-CN" sz="1700" spc="150" dirty="0">
                <a:solidFill>
                  <a:srgbClr val="000000">
                    <a:lumMod val="75000"/>
                    <a:lumOff val="25000"/>
                  </a:srgbClr>
                </a:solidFill>
                <a:latin typeface="Arial" panose="020B0604020202020204" pitchFamily="34" charset="0"/>
                <a:ea typeface="微软雅黑" panose="020B0503020204020204" pitchFamily="34" charset="-122"/>
              </a:rPr>
              <a:t>）的方式，减少内存的使用量，实现流式功能。</a:t>
            </a:r>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custDataLst>
              <p:tags r:id="rId2"/>
            </p:custDataLst>
          </p:nvPr>
        </p:nvSpPr>
        <p:spPr>
          <a:xfrm>
            <a:off x="0" y="950"/>
            <a:ext cx="12192000" cy="1646756"/>
          </a:xfrm>
          <a:custGeom>
            <a:avLst/>
            <a:gdLst>
              <a:gd name="connsiteX0" fmla="*/ 0 w 12192000"/>
              <a:gd name="connsiteY0" fmla="*/ 0 h 1646756"/>
              <a:gd name="connsiteX1" fmla="*/ 12192000 w 12192000"/>
              <a:gd name="connsiteY1" fmla="*/ 0 h 1646756"/>
              <a:gd name="connsiteX2" fmla="*/ 12192000 w 12192000"/>
              <a:gd name="connsiteY2" fmla="*/ 984371 h 1646756"/>
              <a:gd name="connsiteX3" fmla="*/ 0 w 12192000"/>
              <a:gd name="connsiteY3" fmla="*/ 1456003 h 1646756"/>
            </a:gdLst>
            <a:ahLst/>
            <a:cxnLst>
              <a:cxn ang="0">
                <a:pos x="connsiteX0" y="connsiteY0"/>
              </a:cxn>
              <a:cxn ang="0">
                <a:pos x="connsiteX1" y="connsiteY1"/>
              </a:cxn>
              <a:cxn ang="0">
                <a:pos x="connsiteX2" y="connsiteY2"/>
              </a:cxn>
              <a:cxn ang="0">
                <a:pos x="connsiteX3" y="connsiteY3"/>
              </a:cxn>
            </a:cxnLst>
            <a:rect l="l" t="t" r="r" b="b"/>
            <a:pathLst>
              <a:path w="12192000" h="1646756">
                <a:moveTo>
                  <a:pt x="0" y="0"/>
                </a:moveTo>
                <a:lnTo>
                  <a:pt x="12192000" y="0"/>
                </a:lnTo>
                <a:lnTo>
                  <a:pt x="12192000" y="984371"/>
                </a:lnTo>
                <a:cubicBezTo>
                  <a:pt x="6096000" y="984371"/>
                  <a:pt x="6096000" y="2076571"/>
                  <a:pt x="0" y="1456003"/>
                </a:cubicBezTo>
                <a:close/>
              </a:path>
            </a:pathLst>
          </a:cu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kumimoji="1" lang="zh-CN" altLang="en-US" sz="1600" b="1">
              <a:solidFill>
                <a:srgbClr val="FFFFFF"/>
              </a:solidFill>
              <a:latin typeface="+mn-ea"/>
            </a:endParaRPr>
          </a:p>
        </p:txBody>
      </p:sp>
      <p:sp>
        <p:nvSpPr>
          <p:cNvPr id="10" name="任意多边形: 形状 9"/>
          <p:cNvSpPr/>
          <p:nvPr>
            <p:custDataLst>
              <p:tags r:id="rId3"/>
            </p:custDataLst>
          </p:nvPr>
        </p:nvSpPr>
        <p:spPr>
          <a:xfrm>
            <a:off x="0" y="1142337"/>
            <a:ext cx="12192000" cy="817639"/>
          </a:xfrm>
          <a:custGeom>
            <a:avLst/>
            <a:gdLst>
              <a:gd name="connsiteX0" fmla="*/ 12192000 w 12192000"/>
              <a:gd name="connsiteY0" fmla="*/ 0 h 817639"/>
              <a:gd name="connsiteX1" fmla="*/ 0 w 12192000"/>
              <a:gd name="connsiteY1" fmla="*/ 471632 h 817639"/>
              <a:gd name="connsiteX2" fmla="*/ 0 w 12192000"/>
              <a:gd name="connsiteY2" fmla="*/ 626886 h 817639"/>
              <a:gd name="connsiteX3" fmla="*/ 12192000 w 12192000"/>
              <a:gd name="connsiteY3" fmla="*/ 155254 h 817639"/>
            </a:gdLst>
            <a:ahLst/>
            <a:cxnLst>
              <a:cxn ang="0">
                <a:pos x="connsiteX0" y="connsiteY0"/>
              </a:cxn>
              <a:cxn ang="0">
                <a:pos x="connsiteX1" y="connsiteY1"/>
              </a:cxn>
              <a:cxn ang="0">
                <a:pos x="connsiteX2" y="connsiteY2"/>
              </a:cxn>
              <a:cxn ang="0">
                <a:pos x="connsiteX3" y="connsiteY3"/>
              </a:cxn>
            </a:cxnLst>
            <a:rect l="l" t="t" r="r" b="b"/>
            <a:pathLst>
              <a:path w="12192000" h="817639">
                <a:moveTo>
                  <a:pt x="12192000" y="0"/>
                </a:moveTo>
                <a:cubicBezTo>
                  <a:pt x="6096000" y="0"/>
                  <a:pt x="6096000" y="1092200"/>
                  <a:pt x="0" y="471632"/>
                </a:cubicBezTo>
                <a:lnTo>
                  <a:pt x="0" y="626886"/>
                </a:lnTo>
                <a:cubicBezTo>
                  <a:pt x="6096000" y="1247454"/>
                  <a:pt x="6096000" y="155254"/>
                  <a:pt x="12192000" y="155254"/>
                </a:cubicBezTo>
                <a:close/>
              </a:path>
            </a:pathLst>
          </a:custGeom>
          <a:solidFill>
            <a:srgbClr val="FFFFFF">
              <a:lumMod val="95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1" name="文本框 10"/>
          <p:cNvSpPr txBox="1"/>
          <p:nvPr>
            <p:custDataLst>
              <p:tags r:id="rId4"/>
            </p:custDataLst>
          </p:nvPr>
        </p:nvSpPr>
        <p:spPr>
          <a:xfrm>
            <a:off x="682851" y="571339"/>
            <a:ext cx="6060849" cy="646331"/>
          </a:xfrm>
          <a:prstGeom prst="rect">
            <a:avLst/>
          </a:prstGeom>
          <a:noFill/>
        </p:spPr>
        <p:txBody>
          <a:bodyPr wrap="square" lIns="91440" tIns="45720" rIns="91440" bIns="45720" rtlCol="0">
            <a:normAutofit/>
          </a:bodyPr>
          <a:lstStyle/>
          <a:p>
            <a:pPr fontAlgn="auto"/>
            <a:r>
              <a:rPr lang="en-US" altLang="zh-CN" sz="3600" b="1" spc="300">
                <a:solidFill>
                  <a:srgbClr val="000000">
                    <a:lumMod val="85000"/>
                    <a:lumOff val="15000"/>
                  </a:srgbClr>
                </a:solidFill>
                <a:uFillTx/>
                <a:latin typeface="Arial" panose="020B0604020202020204" pitchFamily="34" charset="0"/>
                <a:ea typeface="微软雅黑" panose="020B0503020204020204" pitchFamily="34" charset="-122"/>
              </a:rPr>
              <a:t>04</a:t>
            </a:r>
          </a:p>
        </p:txBody>
      </p:sp>
      <p:sp>
        <p:nvSpPr>
          <p:cNvPr id="4" name="矩形 3"/>
          <p:cNvSpPr/>
          <p:nvPr>
            <p:custDataLst>
              <p:tags r:id="rId5"/>
            </p:custDataLst>
          </p:nvPr>
        </p:nvSpPr>
        <p:spPr>
          <a:xfrm>
            <a:off x="691515" y="1580515"/>
            <a:ext cx="10826115" cy="116395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285750" indent="-285750">
              <a:lnSpc>
                <a:spcPct val="120000"/>
              </a:lnSpc>
              <a:spcAft>
                <a:spcPts val="1000"/>
              </a:spcAft>
              <a:buClr>
                <a:srgbClr val="FFFFFF">
                  <a:lumMod val="85000"/>
                </a:srgbClr>
              </a:buClr>
              <a:buFont typeface="Arial" panose="020B0604020202020204" pitchFamily="34" charset="0"/>
              <a:buChar char="•"/>
            </a:pPr>
            <a:r>
              <a:rPr lang="zh-CN" altLang="en-US" sz="1700" spc="150" dirty="0">
                <a:solidFill>
                  <a:srgbClr val="000000">
                    <a:lumMod val="75000"/>
                    <a:lumOff val="25000"/>
                  </a:srgbClr>
                </a:solidFill>
                <a:latin typeface="Arial" panose="020B0604020202020204" pitchFamily="34" charset="0"/>
                <a:ea typeface="微软雅黑" panose="020B0503020204020204" pitchFamily="34" charset="-122"/>
              </a:rPr>
              <a:t>流式查询实现的主要方案</a:t>
            </a:r>
            <a:r>
              <a:rPr lang="en-US" altLang="zh-CN" sz="1700" spc="150" dirty="0">
                <a:solidFill>
                  <a:srgbClr val="000000">
                    <a:lumMod val="75000"/>
                    <a:lumOff val="25000"/>
                  </a:srgbClr>
                </a:solidFill>
                <a:latin typeface="Arial" panose="020B0604020202020204" pitchFamily="34" charset="0"/>
                <a:ea typeface="微软雅黑" panose="020B0503020204020204" pitchFamily="34" charset="-122"/>
              </a:rPr>
              <a:t>:</a:t>
            </a:r>
          </a:p>
        </p:txBody>
      </p:sp>
      <p:pic>
        <p:nvPicPr>
          <p:cNvPr id="20" name="图片 20" descr="img1"/>
          <p:cNvPicPr>
            <a:picLocks noChangeAspect="1"/>
          </p:cNvPicPr>
          <p:nvPr/>
        </p:nvPicPr>
        <p:blipFill rotWithShape="1">
          <a:blip r:embed="rId7"/>
          <a:srcRect r="24776"/>
          <a:stretch>
            <a:fillRect/>
          </a:stretch>
        </p:blipFill>
        <p:spPr>
          <a:xfrm>
            <a:off x="552781" y="2502399"/>
            <a:ext cx="10589398" cy="3575050"/>
          </a:xfrm>
          <a:prstGeom prst="rect">
            <a:avLst/>
          </a:prstGeom>
        </p:spPr>
      </p:pic>
      <p:sp>
        <p:nvSpPr>
          <p:cNvPr id="2" name="矩形 1"/>
          <p:cNvSpPr/>
          <p:nvPr/>
        </p:nvSpPr>
        <p:spPr>
          <a:xfrm>
            <a:off x="6601460" y="3266440"/>
            <a:ext cx="890905" cy="354330"/>
          </a:xfrm>
          <a:prstGeom prst="rect">
            <a:avLst/>
          </a:prstGeom>
          <a:ln w="28575" cmpd="sng">
            <a:solidFill>
              <a:srgbClr val="FF8D1B"/>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b="1">
                <a:solidFill>
                  <a:srgbClr val="868686"/>
                </a:solidFill>
              </a:rPr>
              <a:t>一次性</a:t>
            </a:r>
          </a:p>
        </p:txBody>
      </p:sp>
    </p:spTree>
    <p:custDataLst>
      <p:tags r:id="rId1"/>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custDataLst>
              <p:tags r:id="rId2"/>
            </p:custDataLst>
          </p:nvPr>
        </p:nvSpPr>
        <p:spPr>
          <a:xfrm>
            <a:off x="0" y="950"/>
            <a:ext cx="12192000" cy="1646756"/>
          </a:xfrm>
          <a:custGeom>
            <a:avLst/>
            <a:gdLst>
              <a:gd name="connsiteX0" fmla="*/ 0 w 12192000"/>
              <a:gd name="connsiteY0" fmla="*/ 0 h 1646756"/>
              <a:gd name="connsiteX1" fmla="*/ 12192000 w 12192000"/>
              <a:gd name="connsiteY1" fmla="*/ 0 h 1646756"/>
              <a:gd name="connsiteX2" fmla="*/ 12192000 w 12192000"/>
              <a:gd name="connsiteY2" fmla="*/ 984371 h 1646756"/>
              <a:gd name="connsiteX3" fmla="*/ 0 w 12192000"/>
              <a:gd name="connsiteY3" fmla="*/ 1456003 h 1646756"/>
            </a:gdLst>
            <a:ahLst/>
            <a:cxnLst>
              <a:cxn ang="0">
                <a:pos x="connsiteX0" y="connsiteY0"/>
              </a:cxn>
              <a:cxn ang="0">
                <a:pos x="connsiteX1" y="connsiteY1"/>
              </a:cxn>
              <a:cxn ang="0">
                <a:pos x="connsiteX2" y="connsiteY2"/>
              </a:cxn>
              <a:cxn ang="0">
                <a:pos x="connsiteX3" y="connsiteY3"/>
              </a:cxn>
            </a:cxnLst>
            <a:rect l="l" t="t" r="r" b="b"/>
            <a:pathLst>
              <a:path w="12192000" h="1646756">
                <a:moveTo>
                  <a:pt x="0" y="0"/>
                </a:moveTo>
                <a:lnTo>
                  <a:pt x="12192000" y="0"/>
                </a:lnTo>
                <a:lnTo>
                  <a:pt x="12192000" y="984371"/>
                </a:lnTo>
                <a:cubicBezTo>
                  <a:pt x="6096000" y="984371"/>
                  <a:pt x="6096000" y="2076571"/>
                  <a:pt x="0" y="1456003"/>
                </a:cubicBezTo>
                <a:close/>
              </a:path>
            </a:pathLst>
          </a:cu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kumimoji="1" lang="zh-CN" altLang="en-US" sz="1600" b="1">
              <a:solidFill>
                <a:srgbClr val="FFFFFF"/>
              </a:solidFill>
              <a:latin typeface="+mn-ea"/>
            </a:endParaRPr>
          </a:p>
        </p:txBody>
      </p:sp>
      <p:sp>
        <p:nvSpPr>
          <p:cNvPr id="11" name="文本框 10"/>
          <p:cNvSpPr txBox="1"/>
          <p:nvPr>
            <p:custDataLst>
              <p:tags r:id="rId3"/>
            </p:custDataLst>
          </p:nvPr>
        </p:nvSpPr>
        <p:spPr>
          <a:xfrm>
            <a:off x="682851" y="571339"/>
            <a:ext cx="6060849" cy="646331"/>
          </a:xfrm>
          <a:prstGeom prst="rect">
            <a:avLst/>
          </a:prstGeom>
          <a:noFill/>
        </p:spPr>
        <p:txBody>
          <a:bodyPr wrap="square" lIns="91440" tIns="45720" rIns="91440" bIns="45720" rtlCol="0">
            <a:normAutofit/>
          </a:bodyPr>
          <a:lstStyle/>
          <a:p>
            <a:pPr fontAlgn="auto"/>
            <a:r>
              <a:rPr lang="en-US" altLang="zh-CN" sz="3600" b="1" spc="300">
                <a:solidFill>
                  <a:srgbClr val="000000">
                    <a:lumMod val="85000"/>
                    <a:lumOff val="15000"/>
                  </a:srgbClr>
                </a:solidFill>
                <a:uFillTx/>
                <a:latin typeface="Arial" panose="020B0604020202020204" pitchFamily="34" charset="0"/>
                <a:ea typeface="微软雅黑" panose="020B0503020204020204" pitchFamily="34" charset="-122"/>
              </a:rPr>
              <a:t>04</a:t>
            </a:r>
          </a:p>
        </p:txBody>
      </p:sp>
      <p:pic>
        <p:nvPicPr>
          <p:cNvPr id="22" name="图片 22" descr="img3"/>
          <p:cNvPicPr>
            <a:picLocks noChangeAspect="1"/>
          </p:cNvPicPr>
          <p:nvPr/>
        </p:nvPicPr>
        <p:blipFill>
          <a:blip r:embed="rId6"/>
          <a:stretch>
            <a:fillRect/>
          </a:stretch>
        </p:blipFill>
        <p:spPr>
          <a:xfrm>
            <a:off x="325120" y="2574290"/>
            <a:ext cx="11541125" cy="3075940"/>
          </a:xfrm>
          <a:prstGeom prst="rect">
            <a:avLst/>
          </a:prstGeom>
        </p:spPr>
      </p:pic>
      <p:sp>
        <p:nvSpPr>
          <p:cNvPr id="13" name="矩形 12"/>
          <p:cNvSpPr/>
          <p:nvPr>
            <p:custDataLst>
              <p:tags r:id="rId4"/>
            </p:custDataLst>
          </p:nvPr>
        </p:nvSpPr>
        <p:spPr>
          <a:xfrm>
            <a:off x="567690" y="1381760"/>
            <a:ext cx="10826115" cy="1051560"/>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285750" indent="-285750">
              <a:lnSpc>
                <a:spcPct val="120000"/>
              </a:lnSpc>
              <a:spcAft>
                <a:spcPts val="1000"/>
              </a:spcAft>
              <a:buClr>
                <a:srgbClr val="FFFFFF">
                  <a:lumMod val="85000"/>
                </a:srgbClr>
              </a:buClr>
              <a:buFont typeface="Arial" panose="020B0604020202020204" pitchFamily="34" charset="0"/>
              <a:buChar char="•"/>
            </a:pPr>
            <a:r>
              <a:rPr lang="zh-CN" altLang="en-US" sz="1700" spc="150">
                <a:solidFill>
                  <a:srgbClr val="000000">
                    <a:lumMod val="75000"/>
                    <a:lumOff val="25000"/>
                  </a:srgbClr>
                </a:solidFill>
                <a:latin typeface="Arial" panose="020B0604020202020204" pitchFamily="34" charset="0"/>
                <a:ea typeface="微软雅黑" panose="020B0503020204020204" pitchFamily="34" charset="-122"/>
              </a:rPr>
              <a:t>多节点合并流式查询实现方案：</a:t>
            </a:r>
            <a:endParaRPr lang="en-US" altLang="zh-CN" sz="1700" spc="150">
              <a:solidFill>
                <a:srgbClr val="000000">
                  <a:lumMod val="75000"/>
                  <a:lumOff val="25000"/>
                </a:srgbClr>
              </a:solidFill>
              <a:latin typeface="Arial" panose="020B0604020202020204" pitchFamily="34" charset="0"/>
              <a:ea typeface="微软雅黑" panose="020B0503020204020204" pitchFamily="34" charset="-122"/>
            </a:endParaRPr>
          </a:p>
        </p:txBody>
      </p:sp>
      <p:sp>
        <p:nvSpPr>
          <p:cNvPr id="2" name="矩形 1"/>
          <p:cNvSpPr/>
          <p:nvPr/>
        </p:nvSpPr>
        <p:spPr>
          <a:xfrm>
            <a:off x="1101090" y="3169285"/>
            <a:ext cx="1380490" cy="431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solidFill>
                  <a:schemeClr val="tx1"/>
                </a:solidFill>
              </a:rPr>
              <a:t>合并功能</a:t>
            </a:r>
            <a:endParaRPr lang="en-US" altLang="zh-CN" sz="1300" dirty="0">
              <a:solidFill>
                <a:schemeClr val="tx1"/>
              </a:solidFill>
            </a:endParaRPr>
          </a:p>
          <a:p>
            <a:pPr algn="ctr"/>
            <a:r>
              <a:rPr lang="zh-CN" altLang="en-US" sz="1300" dirty="0">
                <a:solidFill>
                  <a:schemeClr val="tx1"/>
                </a:solidFill>
              </a:rPr>
              <a:t>（堆内、堆外）</a:t>
            </a:r>
          </a:p>
        </p:txBody>
      </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custDataLst>
              <p:tags r:id="rId2"/>
            </p:custDataLst>
          </p:nvPr>
        </p:nvSpPr>
        <p:spPr>
          <a:xfrm>
            <a:off x="0" y="950"/>
            <a:ext cx="12192000" cy="1646756"/>
          </a:xfrm>
          <a:custGeom>
            <a:avLst/>
            <a:gdLst>
              <a:gd name="connsiteX0" fmla="*/ 0 w 12192000"/>
              <a:gd name="connsiteY0" fmla="*/ 0 h 1646756"/>
              <a:gd name="connsiteX1" fmla="*/ 12192000 w 12192000"/>
              <a:gd name="connsiteY1" fmla="*/ 0 h 1646756"/>
              <a:gd name="connsiteX2" fmla="*/ 12192000 w 12192000"/>
              <a:gd name="connsiteY2" fmla="*/ 984371 h 1646756"/>
              <a:gd name="connsiteX3" fmla="*/ 0 w 12192000"/>
              <a:gd name="connsiteY3" fmla="*/ 1456003 h 1646756"/>
            </a:gdLst>
            <a:ahLst/>
            <a:cxnLst>
              <a:cxn ang="0">
                <a:pos x="connsiteX0" y="connsiteY0"/>
              </a:cxn>
              <a:cxn ang="0">
                <a:pos x="connsiteX1" y="connsiteY1"/>
              </a:cxn>
              <a:cxn ang="0">
                <a:pos x="connsiteX2" y="connsiteY2"/>
              </a:cxn>
              <a:cxn ang="0">
                <a:pos x="connsiteX3" y="connsiteY3"/>
              </a:cxn>
            </a:cxnLst>
            <a:rect l="l" t="t" r="r" b="b"/>
            <a:pathLst>
              <a:path w="12192000" h="1646756">
                <a:moveTo>
                  <a:pt x="0" y="0"/>
                </a:moveTo>
                <a:lnTo>
                  <a:pt x="12192000" y="0"/>
                </a:lnTo>
                <a:lnTo>
                  <a:pt x="12192000" y="984371"/>
                </a:lnTo>
                <a:cubicBezTo>
                  <a:pt x="6096000" y="984371"/>
                  <a:pt x="6096000" y="2076571"/>
                  <a:pt x="0" y="1456003"/>
                </a:cubicBezTo>
                <a:close/>
              </a:path>
            </a:pathLst>
          </a:cu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kumimoji="1" lang="zh-CN" altLang="en-US" sz="1600" b="1">
              <a:solidFill>
                <a:srgbClr val="FFFFFF"/>
              </a:solidFill>
              <a:latin typeface="+mn-ea"/>
            </a:endParaRPr>
          </a:p>
        </p:txBody>
      </p:sp>
      <p:sp>
        <p:nvSpPr>
          <p:cNvPr id="11" name="文本框 10"/>
          <p:cNvSpPr txBox="1"/>
          <p:nvPr>
            <p:custDataLst>
              <p:tags r:id="rId3"/>
            </p:custDataLst>
          </p:nvPr>
        </p:nvSpPr>
        <p:spPr>
          <a:xfrm>
            <a:off x="682851" y="571339"/>
            <a:ext cx="6060849" cy="646331"/>
          </a:xfrm>
          <a:prstGeom prst="rect">
            <a:avLst/>
          </a:prstGeom>
          <a:noFill/>
        </p:spPr>
        <p:txBody>
          <a:bodyPr wrap="square" lIns="91440" tIns="45720" rIns="91440" bIns="45720" rtlCol="0">
            <a:normAutofit/>
          </a:bodyPr>
          <a:lstStyle/>
          <a:p>
            <a:pPr fontAlgn="auto"/>
            <a:r>
              <a:rPr lang="en-US" altLang="zh-CN" sz="3600" b="1" spc="300">
                <a:solidFill>
                  <a:srgbClr val="000000">
                    <a:lumMod val="85000"/>
                    <a:lumOff val="15000"/>
                  </a:srgbClr>
                </a:solidFill>
                <a:uFillTx/>
                <a:latin typeface="Arial" panose="020B0604020202020204" pitchFamily="34" charset="0"/>
                <a:ea typeface="微软雅黑" panose="020B0503020204020204" pitchFamily="34" charset="-122"/>
              </a:rPr>
              <a:t>04</a:t>
            </a:r>
          </a:p>
        </p:txBody>
      </p:sp>
      <p:sp>
        <p:nvSpPr>
          <p:cNvPr id="13" name="矩形 12"/>
          <p:cNvSpPr/>
          <p:nvPr>
            <p:custDataLst>
              <p:tags r:id="rId4"/>
            </p:custDataLst>
          </p:nvPr>
        </p:nvSpPr>
        <p:spPr>
          <a:xfrm>
            <a:off x="567690" y="1381760"/>
            <a:ext cx="10826115" cy="1051560"/>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285750" indent="-285750">
              <a:lnSpc>
                <a:spcPct val="120000"/>
              </a:lnSpc>
              <a:spcAft>
                <a:spcPts val="1000"/>
              </a:spcAft>
              <a:buClr>
                <a:srgbClr val="FFFFFF">
                  <a:lumMod val="85000"/>
                </a:srgbClr>
              </a:buClr>
              <a:buFont typeface="Arial" panose="020B0604020202020204" pitchFamily="34" charset="0"/>
              <a:buChar char="•"/>
            </a:pPr>
            <a:r>
              <a:rPr lang="zh-CN" altLang="en-US" sz="1700" spc="150" dirty="0">
                <a:solidFill>
                  <a:srgbClr val="000000">
                    <a:lumMod val="75000"/>
                    <a:lumOff val="25000"/>
                  </a:srgbClr>
                </a:solidFill>
                <a:latin typeface="Arial" panose="020B0604020202020204" pitchFamily="34" charset="0"/>
                <a:ea typeface="微软雅黑" panose="020B0503020204020204" pitchFamily="34" charset="-122"/>
              </a:rPr>
              <a:t>其他已实现功能</a:t>
            </a:r>
            <a:endParaRPr lang="en-US" altLang="zh-CN" sz="1700" spc="150" dirty="0">
              <a:solidFill>
                <a:srgbClr val="000000">
                  <a:lumMod val="75000"/>
                  <a:lumOff val="25000"/>
                </a:srgbClr>
              </a:solidFill>
              <a:latin typeface="Arial" panose="020B0604020202020204" pitchFamily="34" charset="0"/>
              <a:ea typeface="微软雅黑" panose="020B0503020204020204" pitchFamily="34" charset="-122"/>
            </a:endParaRPr>
          </a:p>
        </p:txBody>
      </p:sp>
      <p:sp>
        <p:nvSpPr>
          <p:cNvPr id="3" name="矩形 2"/>
          <p:cNvSpPr/>
          <p:nvPr>
            <p:custDataLst>
              <p:tags r:id="rId5"/>
            </p:custDataLst>
          </p:nvPr>
        </p:nvSpPr>
        <p:spPr>
          <a:xfrm>
            <a:off x="567689" y="2433320"/>
            <a:ext cx="10826115" cy="3609671"/>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285750" indent="-285750">
              <a:lnSpc>
                <a:spcPct val="120000"/>
              </a:lnSpc>
              <a:spcAft>
                <a:spcPts val="1000"/>
              </a:spcAft>
              <a:buClr>
                <a:srgbClr val="FFFFFF">
                  <a:lumMod val="85000"/>
                </a:srgbClr>
              </a:buClr>
              <a:buFont typeface="Arial" panose="020B0604020202020204" pitchFamily="34" charset="0"/>
              <a:buChar char="•"/>
            </a:pPr>
            <a:r>
              <a:rPr lang="zh-CN" altLang="en-US" sz="1700" spc="150" dirty="0">
                <a:solidFill>
                  <a:srgbClr val="000000">
                    <a:lumMod val="75000"/>
                    <a:lumOff val="25000"/>
                  </a:srgbClr>
                </a:solidFill>
                <a:latin typeface="Arial" panose="020B0604020202020204" pitchFamily="34" charset="0"/>
                <a:ea typeface="微软雅黑" panose="020B0503020204020204" pitchFamily="34" charset="-122"/>
              </a:rPr>
              <a:t>流控相关参数实现动态控制（前</a:t>
            </a:r>
            <a:r>
              <a:rPr lang="en-US" altLang="zh-CN" sz="1700" spc="150" dirty="0">
                <a:solidFill>
                  <a:srgbClr val="000000">
                    <a:lumMod val="75000"/>
                    <a:lumOff val="25000"/>
                  </a:srgbClr>
                </a:solidFill>
                <a:latin typeface="Arial" panose="020B0604020202020204" pitchFamily="34" charset="0"/>
                <a:ea typeface="微软雅黑" panose="020B0503020204020204" pitchFamily="34" charset="-122"/>
              </a:rPr>
              <a:t>40</a:t>
            </a:r>
            <a:r>
              <a:rPr lang="zh-CN" altLang="en-US" sz="1700" spc="150" dirty="0">
                <a:solidFill>
                  <a:srgbClr val="000000">
                    <a:lumMod val="75000"/>
                    <a:lumOff val="25000"/>
                  </a:srgbClr>
                </a:solidFill>
                <a:latin typeface="Arial" panose="020B0604020202020204" pitchFamily="34" charset="0"/>
                <a:ea typeface="微软雅黑" panose="020B0503020204020204" pitchFamily="34" charset="-122"/>
              </a:rPr>
              <a:t>秒阻塞队列阈值、是否开启加分项流式迭代器）</a:t>
            </a:r>
            <a:endParaRPr lang="en-US" altLang="zh-CN" sz="1700" spc="150" dirty="0">
              <a:solidFill>
                <a:srgbClr val="000000">
                  <a:lumMod val="75000"/>
                  <a:lumOff val="25000"/>
                </a:srgbClr>
              </a:solidFill>
              <a:latin typeface="Arial" panose="020B0604020202020204" pitchFamily="34" charset="0"/>
              <a:ea typeface="微软雅黑" panose="020B0503020204020204" pitchFamily="34" charset="-122"/>
            </a:endParaRPr>
          </a:p>
          <a:p>
            <a:pPr marL="285750" indent="-285750">
              <a:lnSpc>
                <a:spcPct val="120000"/>
              </a:lnSpc>
              <a:spcAft>
                <a:spcPts val="1000"/>
              </a:spcAft>
              <a:buClr>
                <a:srgbClr val="FFFFFF">
                  <a:lumMod val="85000"/>
                </a:srgbClr>
              </a:buClr>
              <a:buFont typeface="Arial" panose="020B0604020202020204" pitchFamily="34" charset="0"/>
              <a:buChar char="•"/>
            </a:pPr>
            <a:r>
              <a:rPr lang="zh-CN" altLang="en-US" sz="1700" spc="150" dirty="0">
                <a:solidFill>
                  <a:srgbClr val="000000">
                    <a:lumMod val="75000"/>
                    <a:lumOff val="25000"/>
                  </a:srgbClr>
                </a:solidFill>
                <a:latin typeface="Arial" panose="020B0604020202020204" pitchFamily="34" charset="0"/>
                <a:ea typeface="微软雅黑" panose="020B0503020204020204" pitchFamily="34" charset="-122"/>
              </a:rPr>
              <a:t>排序和分组功能不能实现流式查询，自动运行</a:t>
            </a:r>
            <a:r>
              <a:rPr lang="en-US" altLang="zh-CN" sz="1700" spc="150" dirty="0" err="1">
                <a:solidFill>
                  <a:srgbClr val="000000">
                    <a:lumMod val="75000"/>
                    <a:lumOff val="25000"/>
                  </a:srgbClr>
                </a:solidFill>
                <a:latin typeface="Arial" panose="020B0604020202020204" pitchFamily="34" charset="0"/>
                <a:ea typeface="微软雅黑" panose="020B0503020204020204" pitchFamily="34" charset="-122"/>
              </a:rPr>
              <a:t>mycat</a:t>
            </a:r>
            <a:r>
              <a:rPr lang="zh-CN" altLang="en-US" sz="1700" spc="150" dirty="0">
                <a:solidFill>
                  <a:srgbClr val="000000">
                    <a:lumMod val="75000"/>
                    <a:lumOff val="25000"/>
                  </a:srgbClr>
                </a:solidFill>
                <a:latin typeface="Arial" panose="020B0604020202020204" pitchFamily="34" charset="0"/>
                <a:ea typeface="微软雅黑" panose="020B0503020204020204" pitchFamily="34" charset="-122"/>
              </a:rPr>
              <a:t>默认代码，不破坏原有功能</a:t>
            </a:r>
            <a:endParaRPr lang="en-US" altLang="zh-CN" sz="1700" spc="150" dirty="0">
              <a:solidFill>
                <a:srgbClr val="000000">
                  <a:lumMod val="75000"/>
                  <a:lumOff val="25000"/>
                </a:srgbClr>
              </a:solidFill>
              <a:latin typeface="Arial" panose="020B0604020202020204" pitchFamily="34" charset="0"/>
              <a:ea typeface="微软雅黑" panose="020B0503020204020204" pitchFamily="34" charset="-122"/>
            </a:endParaRPr>
          </a:p>
          <a:p>
            <a:pPr marL="285750" indent="-285750">
              <a:lnSpc>
                <a:spcPct val="120000"/>
              </a:lnSpc>
              <a:spcAft>
                <a:spcPts val="1000"/>
              </a:spcAft>
              <a:buClr>
                <a:srgbClr val="FFFFFF">
                  <a:lumMod val="85000"/>
                </a:srgbClr>
              </a:buClr>
              <a:buFont typeface="Arial" panose="020B0604020202020204" pitchFamily="34" charset="0"/>
              <a:buChar char="•"/>
            </a:pPr>
            <a:r>
              <a:rPr lang="zh-CN" altLang="en-US" sz="1700" spc="150" dirty="0">
                <a:solidFill>
                  <a:srgbClr val="000000">
                    <a:lumMod val="75000"/>
                    <a:lumOff val="25000"/>
                  </a:srgbClr>
                </a:solidFill>
                <a:latin typeface="Arial" panose="020B0604020202020204" pitchFamily="34" charset="0"/>
                <a:ea typeface="微软雅黑" panose="020B0503020204020204" pitchFamily="34" charset="-122"/>
              </a:rPr>
              <a:t>可动态修改配置文件参数，无需重启</a:t>
            </a:r>
            <a:r>
              <a:rPr lang="en-US" altLang="zh-CN" sz="1700" spc="150" dirty="0" err="1">
                <a:solidFill>
                  <a:srgbClr val="000000">
                    <a:lumMod val="75000"/>
                    <a:lumOff val="25000"/>
                  </a:srgbClr>
                </a:solidFill>
                <a:latin typeface="Arial" panose="020B0604020202020204" pitchFamily="34" charset="0"/>
                <a:ea typeface="微软雅黑" panose="020B0503020204020204" pitchFamily="34" charset="-122"/>
              </a:rPr>
              <a:t>Mycat</a:t>
            </a:r>
            <a:endParaRPr lang="en-US" altLang="zh-CN" sz="1700" spc="150" dirty="0">
              <a:solidFill>
                <a:srgbClr val="000000">
                  <a:lumMod val="75000"/>
                  <a:lumOff val="25000"/>
                </a:srgbClr>
              </a:solidFill>
              <a:latin typeface="Arial" panose="020B0604020202020204" pitchFamily="34" charset="0"/>
              <a:ea typeface="微软雅黑" panose="020B0503020204020204" pitchFamily="34" charset="-122"/>
            </a:endParaRPr>
          </a:p>
          <a:p>
            <a:pPr marL="285750" indent="-285750">
              <a:lnSpc>
                <a:spcPct val="120000"/>
              </a:lnSpc>
              <a:spcAft>
                <a:spcPts val="1000"/>
              </a:spcAft>
              <a:buClr>
                <a:srgbClr val="FFFFFF">
                  <a:lumMod val="85000"/>
                </a:srgbClr>
              </a:buClr>
              <a:buFont typeface="Arial" panose="020B0604020202020204" pitchFamily="34" charset="0"/>
              <a:buChar char="•"/>
            </a:pPr>
            <a:r>
              <a:rPr lang="zh-CN" altLang="en-US" sz="1700" spc="150" dirty="0">
                <a:solidFill>
                  <a:srgbClr val="000000">
                    <a:lumMod val="75000"/>
                    <a:lumOff val="25000"/>
                  </a:srgbClr>
                </a:solidFill>
                <a:latin typeface="Arial" panose="020B0604020202020204" pitchFamily="34" charset="0"/>
                <a:ea typeface="微软雅黑" panose="020B0503020204020204" pitchFamily="34" charset="-122"/>
              </a:rPr>
              <a:t>查询结束时运行垃圾回收机制</a:t>
            </a:r>
            <a:endParaRPr lang="en-US" altLang="zh-CN" sz="1700" spc="150" dirty="0">
              <a:solidFill>
                <a:srgbClr val="000000">
                  <a:lumMod val="75000"/>
                  <a:lumOff val="25000"/>
                </a:srgbClr>
              </a:solidFill>
              <a:latin typeface="Arial" panose="020B0604020202020204" pitchFamily="34" charset="0"/>
              <a:ea typeface="微软雅黑" panose="020B0503020204020204" pitchFamily="34" charset="-122"/>
            </a:endParaRPr>
          </a:p>
        </p:txBody>
      </p:sp>
    </p:spTree>
    <p:custDataLst>
      <p:tags r:id="rId1"/>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custDataLst>
              <p:tags r:id="rId2"/>
            </p:custDataLst>
          </p:nvPr>
        </p:nvSpPr>
        <p:spPr>
          <a:xfrm>
            <a:off x="5456236" y="2722364"/>
            <a:ext cx="1279525" cy="387985"/>
          </a:xfrm>
          <a:prstGeom prst="rect">
            <a:avLst/>
          </a:prstGeom>
          <a:noFill/>
        </p:spPr>
        <p:txBody>
          <a:bodyPr wrap="square" lIns="0" tIns="0" rIns="0"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dist" defTabSz="914400" fontAlgn="auto">
              <a:lnSpc>
                <a:spcPct val="150000"/>
              </a:lnSpc>
              <a:spcBef>
                <a:spcPts val="0"/>
              </a:spcBef>
              <a:spcAft>
                <a:spcPts val="0"/>
              </a:spcAft>
              <a:buClrTx/>
              <a:buSzTx/>
              <a:buFontTx/>
              <a:defRPr/>
            </a:pPr>
            <a:r>
              <a:rPr lang="id-ID" sz="1400" kern="0"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ONE</a:t>
            </a:r>
            <a:endParaRPr kumimoji="0" lang="id-ID" sz="1400" kern="0" spc="200" noProof="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7" name="TextBox 2"/>
          <p:cNvSpPr txBox="1"/>
          <p:nvPr>
            <p:custDataLst>
              <p:tags r:id="rId3"/>
            </p:custDataLst>
          </p:nvPr>
        </p:nvSpPr>
        <p:spPr>
          <a:xfrm>
            <a:off x="4803456" y="1212334"/>
            <a:ext cx="2585085" cy="1717675"/>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defRPr/>
            </a:pPr>
            <a:r>
              <a:rPr lang="en-US" altLang="zh-CN" sz="9600" kern="0"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05</a:t>
            </a:r>
          </a:p>
        </p:txBody>
      </p:sp>
      <p:sp>
        <p:nvSpPr>
          <p:cNvPr id="3" name="标题 2"/>
          <p:cNvSpPr>
            <a:spLocks noGrp="1"/>
          </p:cNvSpPr>
          <p:nvPr>
            <p:ph type="ctrTitle" idx="14"/>
            <p:custDataLst>
              <p:tags r:id="rId4"/>
            </p:custDataLst>
          </p:nvPr>
        </p:nvSpPr>
        <p:spPr>
          <a:xfrm>
            <a:off x="3212147" y="3178294"/>
            <a:ext cx="5767705" cy="835660"/>
          </a:xfrm>
        </p:spPr>
        <p:txBody>
          <a:bodyPr wrap="square">
            <a:normAutofit/>
          </a:bodyPr>
          <a:lstStyle/>
          <a:p>
            <a:r>
              <a:rPr lang="zh-CN" altLang="en-US" dirty="0">
                <a:solidFill>
                  <a:schemeClr val="tx1"/>
                </a:solidFill>
              </a:rPr>
              <a:t>加分项</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custDataLst>
              <p:tags r:id="rId2"/>
            </p:custDataLst>
          </p:nvPr>
        </p:nvSpPr>
        <p:spPr>
          <a:xfrm>
            <a:off x="0" y="950"/>
            <a:ext cx="12192000" cy="1646756"/>
          </a:xfrm>
          <a:custGeom>
            <a:avLst/>
            <a:gdLst>
              <a:gd name="connsiteX0" fmla="*/ 0 w 12192000"/>
              <a:gd name="connsiteY0" fmla="*/ 0 h 1646756"/>
              <a:gd name="connsiteX1" fmla="*/ 12192000 w 12192000"/>
              <a:gd name="connsiteY1" fmla="*/ 0 h 1646756"/>
              <a:gd name="connsiteX2" fmla="*/ 12192000 w 12192000"/>
              <a:gd name="connsiteY2" fmla="*/ 984371 h 1646756"/>
              <a:gd name="connsiteX3" fmla="*/ 0 w 12192000"/>
              <a:gd name="connsiteY3" fmla="*/ 1456003 h 1646756"/>
            </a:gdLst>
            <a:ahLst/>
            <a:cxnLst>
              <a:cxn ang="0">
                <a:pos x="connsiteX0" y="connsiteY0"/>
              </a:cxn>
              <a:cxn ang="0">
                <a:pos x="connsiteX1" y="connsiteY1"/>
              </a:cxn>
              <a:cxn ang="0">
                <a:pos x="connsiteX2" y="connsiteY2"/>
              </a:cxn>
              <a:cxn ang="0">
                <a:pos x="connsiteX3" y="connsiteY3"/>
              </a:cxn>
            </a:cxnLst>
            <a:rect l="l" t="t" r="r" b="b"/>
            <a:pathLst>
              <a:path w="12192000" h="1646756">
                <a:moveTo>
                  <a:pt x="0" y="0"/>
                </a:moveTo>
                <a:lnTo>
                  <a:pt x="12192000" y="0"/>
                </a:lnTo>
                <a:lnTo>
                  <a:pt x="12192000" y="984371"/>
                </a:lnTo>
                <a:cubicBezTo>
                  <a:pt x="6096000" y="984371"/>
                  <a:pt x="6096000" y="2076571"/>
                  <a:pt x="0" y="1456003"/>
                </a:cubicBezTo>
                <a:close/>
              </a:path>
            </a:pathLst>
          </a:cu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kumimoji="1" lang="zh-CN" altLang="en-US" sz="1600" b="1">
              <a:solidFill>
                <a:srgbClr val="FFFFFF"/>
              </a:solidFill>
              <a:latin typeface="+mn-ea"/>
            </a:endParaRPr>
          </a:p>
        </p:txBody>
      </p:sp>
      <p:sp>
        <p:nvSpPr>
          <p:cNvPr id="10" name="任意多边形: 形状 9"/>
          <p:cNvSpPr/>
          <p:nvPr>
            <p:custDataLst>
              <p:tags r:id="rId3"/>
            </p:custDataLst>
          </p:nvPr>
        </p:nvSpPr>
        <p:spPr>
          <a:xfrm>
            <a:off x="0" y="1142337"/>
            <a:ext cx="12192000" cy="817639"/>
          </a:xfrm>
          <a:custGeom>
            <a:avLst/>
            <a:gdLst>
              <a:gd name="connsiteX0" fmla="*/ 12192000 w 12192000"/>
              <a:gd name="connsiteY0" fmla="*/ 0 h 817639"/>
              <a:gd name="connsiteX1" fmla="*/ 0 w 12192000"/>
              <a:gd name="connsiteY1" fmla="*/ 471632 h 817639"/>
              <a:gd name="connsiteX2" fmla="*/ 0 w 12192000"/>
              <a:gd name="connsiteY2" fmla="*/ 626886 h 817639"/>
              <a:gd name="connsiteX3" fmla="*/ 12192000 w 12192000"/>
              <a:gd name="connsiteY3" fmla="*/ 155254 h 817639"/>
            </a:gdLst>
            <a:ahLst/>
            <a:cxnLst>
              <a:cxn ang="0">
                <a:pos x="connsiteX0" y="connsiteY0"/>
              </a:cxn>
              <a:cxn ang="0">
                <a:pos x="connsiteX1" y="connsiteY1"/>
              </a:cxn>
              <a:cxn ang="0">
                <a:pos x="connsiteX2" y="connsiteY2"/>
              </a:cxn>
              <a:cxn ang="0">
                <a:pos x="connsiteX3" y="connsiteY3"/>
              </a:cxn>
            </a:cxnLst>
            <a:rect l="l" t="t" r="r" b="b"/>
            <a:pathLst>
              <a:path w="12192000" h="817639">
                <a:moveTo>
                  <a:pt x="12192000" y="0"/>
                </a:moveTo>
                <a:cubicBezTo>
                  <a:pt x="6096000" y="0"/>
                  <a:pt x="6096000" y="1092200"/>
                  <a:pt x="0" y="471632"/>
                </a:cubicBezTo>
                <a:lnTo>
                  <a:pt x="0" y="626886"/>
                </a:lnTo>
                <a:cubicBezTo>
                  <a:pt x="6096000" y="1247454"/>
                  <a:pt x="6096000" y="155254"/>
                  <a:pt x="12192000" y="155254"/>
                </a:cubicBezTo>
                <a:close/>
              </a:path>
            </a:pathLst>
          </a:custGeom>
          <a:solidFill>
            <a:srgbClr val="FFFFFF">
              <a:lumMod val="95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1" name="文本框 10"/>
          <p:cNvSpPr txBox="1"/>
          <p:nvPr>
            <p:custDataLst>
              <p:tags r:id="rId4"/>
            </p:custDataLst>
          </p:nvPr>
        </p:nvSpPr>
        <p:spPr>
          <a:xfrm>
            <a:off x="682851" y="571339"/>
            <a:ext cx="6060849" cy="646331"/>
          </a:xfrm>
          <a:prstGeom prst="rect">
            <a:avLst/>
          </a:prstGeom>
          <a:noFill/>
        </p:spPr>
        <p:txBody>
          <a:bodyPr wrap="square" lIns="91440" tIns="45720" rIns="91440" bIns="45720" rtlCol="0">
            <a:normAutofit/>
          </a:bodyPr>
          <a:lstStyle/>
          <a:p>
            <a:pPr fontAlgn="auto"/>
            <a:r>
              <a:rPr lang="en-US" altLang="zh-CN" sz="3600" b="1" spc="300">
                <a:solidFill>
                  <a:srgbClr val="000000">
                    <a:lumMod val="85000"/>
                    <a:lumOff val="15000"/>
                  </a:srgbClr>
                </a:solidFill>
                <a:uFillTx/>
                <a:latin typeface="Arial" panose="020B0604020202020204" pitchFamily="34" charset="0"/>
                <a:ea typeface="微软雅黑" panose="020B0503020204020204" pitchFamily="34" charset="-122"/>
              </a:rPr>
              <a:t>05</a:t>
            </a:r>
          </a:p>
        </p:txBody>
      </p:sp>
      <p:sp>
        <p:nvSpPr>
          <p:cNvPr id="4" name="矩形 3"/>
          <p:cNvSpPr/>
          <p:nvPr>
            <p:custDataLst>
              <p:tags r:id="rId5"/>
            </p:custDataLst>
          </p:nvPr>
        </p:nvSpPr>
        <p:spPr>
          <a:xfrm>
            <a:off x="691515" y="1580515"/>
            <a:ext cx="10826115" cy="116395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285750" indent="-285750">
              <a:lnSpc>
                <a:spcPct val="120000"/>
              </a:lnSpc>
              <a:spcAft>
                <a:spcPts val="1000"/>
              </a:spcAft>
              <a:buClr>
                <a:srgbClr val="FFFFFF">
                  <a:lumMod val="85000"/>
                </a:srgbClr>
              </a:buClr>
              <a:buFont typeface="Arial" panose="020B0604020202020204" pitchFamily="34" charset="0"/>
              <a:buChar char="•"/>
            </a:pPr>
            <a:r>
              <a:rPr lang="en-US" altLang="zh-CN" sz="1700" spc="150" dirty="0" err="1">
                <a:solidFill>
                  <a:srgbClr val="000000">
                    <a:lumMod val="75000"/>
                    <a:lumOff val="25000"/>
                  </a:srgbClr>
                </a:solidFill>
                <a:latin typeface="Arial" panose="020B0604020202020204" pitchFamily="34" charset="0"/>
                <a:ea typeface="微软雅黑" panose="020B0503020204020204" pitchFamily="34" charset="-122"/>
              </a:rPr>
              <a:t>实现select</a:t>
            </a:r>
            <a:r>
              <a:rPr lang="en-US" altLang="zh-CN" sz="1700" spc="150" dirty="0">
                <a:solidFill>
                  <a:srgbClr val="000000">
                    <a:lumMod val="75000"/>
                    <a:lumOff val="25000"/>
                  </a:srgbClr>
                </a:solidFill>
                <a:latin typeface="Arial" panose="020B0604020202020204" pitchFamily="34" charset="0"/>
                <a:ea typeface="微软雅黑" panose="020B0503020204020204" pitchFamily="34" charset="-122"/>
              </a:rPr>
              <a:t> * from sbtest1 order by </a:t>
            </a:r>
            <a:r>
              <a:rPr lang="en-US" altLang="zh-CN" sz="1700" spc="150" dirty="0" err="1">
                <a:solidFill>
                  <a:srgbClr val="000000">
                    <a:lumMod val="75000"/>
                    <a:lumOff val="25000"/>
                  </a:srgbClr>
                </a:solidFill>
                <a:latin typeface="Arial" panose="020B0604020202020204" pitchFamily="34" charset="0"/>
                <a:ea typeface="微软雅黑" panose="020B0503020204020204" pitchFamily="34" charset="-122"/>
              </a:rPr>
              <a:t>k的流式查询功能</a:t>
            </a:r>
            <a:endParaRPr lang="en-US" altLang="zh-CN" sz="1700" spc="150" dirty="0">
              <a:solidFill>
                <a:srgbClr val="000000">
                  <a:lumMod val="75000"/>
                  <a:lumOff val="25000"/>
                </a:srgbClr>
              </a:solidFill>
              <a:latin typeface="Arial" panose="020B0604020202020204" pitchFamily="34" charset="0"/>
              <a:ea typeface="微软雅黑" panose="020B0503020204020204" pitchFamily="34" charset="-122"/>
            </a:endParaRPr>
          </a:p>
          <a:p>
            <a:pPr marL="285750" indent="-285750">
              <a:lnSpc>
                <a:spcPct val="120000"/>
              </a:lnSpc>
              <a:spcAft>
                <a:spcPts val="1000"/>
              </a:spcAft>
              <a:buClr>
                <a:srgbClr val="FFFFFF">
                  <a:lumMod val="85000"/>
                </a:srgbClr>
              </a:buClr>
              <a:buFont typeface="Arial" panose="020B0604020202020204" pitchFamily="34" charset="0"/>
              <a:buChar char="•"/>
            </a:pPr>
            <a:r>
              <a:rPr lang="zh-CN" altLang="en-US" sz="1700" spc="150" dirty="0">
                <a:solidFill>
                  <a:srgbClr val="000000">
                    <a:lumMod val="75000"/>
                    <a:lumOff val="25000"/>
                  </a:srgbClr>
                </a:solidFill>
                <a:latin typeface="Arial" panose="020B0604020202020204" pitchFamily="34" charset="0"/>
                <a:ea typeface="微软雅黑" panose="020B0503020204020204" pitchFamily="34" charset="-122"/>
              </a:rPr>
              <a:t>loadNext的实现原理：</a:t>
            </a:r>
            <a:endParaRPr lang="en-US" altLang="zh-CN" sz="1700" spc="150" dirty="0">
              <a:solidFill>
                <a:srgbClr val="000000">
                  <a:lumMod val="75000"/>
                  <a:lumOff val="25000"/>
                </a:srgbClr>
              </a:solidFill>
              <a:latin typeface="Arial" panose="020B0604020202020204" pitchFamily="34" charset="0"/>
              <a:ea typeface="微软雅黑" panose="020B0503020204020204" pitchFamily="34" charset="-122"/>
            </a:endParaRPr>
          </a:p>
        </p:txBody>
      </p:sp>
      <p:pic>
        <p:nvPicPr>
          <p:cNvPr id="20" name="图片 20" descr="C:\Users\Administrator\Desktop\360截图16740117103148156.png360截图16740117103148156"/>
          <p:cNvPicPr>
            <a:picLocks noChangeAspect="1"/>
          </p:cNvPicPr>
          <p:nvPr/>
        </p:nvPicPr>
        <p:blipFill rotWithShape="1">
          <a:blip r:embed="rId7"/>
          <a:srcRect/>
          <a:stretch>
            <a:fillRect/>
          </a:stretch>
        </p:blipFill>
        <p:spPr>
          <a:xfrm>
            <a:off x="1068470" y="2530974"/>
            <a:ext cx="9577070" cy="3575050"/>
          </a:xfrm>
          <a:prstGeom prst="rect">
            <a:avLst/>
          </a:prstGeom>
        </p:spPr>
      </p:pic>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custDataLst>
              <p:tags r:id="rId2"/>
            </p:custDataLst>
          </p:nvPr>
        </p:nvSpPr>
        <p:spPr>
          <a:xfrm>
            <a:off x="5456236" y="2722364"/>
            <a:ext cx="1279525" cy="387985"/>
          </a:xfrm>
          <a:prstGeom prst="rect">
            <a:avLst/>
          </a:prstGeom>
          <a:noFill/>
        </p:spPr>
        <p:txBody>
          <a:bodyPr wrap="square" lIns="0" tIns="0" rIns="0"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dist" defTabSz="914400" fontAlgn="auto">
              <a:lnSpc>
                <a:spcPct val="150000"/>
              </a:lnSpc>
              <a:spcBef>
                <a:spcPts val="0"/>
              </a:spcBef>
              <a:spcAft>
                <a:spcPts val="0"/>
              </a:spcAft>
              <a:buClrTx/>
              <a:buSzTx/>
              <a:buFontTx/>
              <a:defRPr/>
            </a:pPr>
            <a:r>
              <a:rPr lang="id-ID" sz="1400" kern="0"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ONE</a:t>
            </a:r>
            <a:endParaRPr kumimoji="0" lang="id-ID" sz="1400" kern="0" spc="200" noProof="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7" name="TextBox 2"/>
          <p:cNvSpPr txBox="1"/>
          <p:nvPr>
            <p:custDataLst>
              <p:tags r:id="rId3"/>
            </p:custDataLst>
          </p:nvPr>
        </p:nvSpPr>
        <p:spPr>
          <a:xfrm>
            <a:off x="4803456" y="1212334"/>
            <a:ext cx="2585085" cy="1717675"/>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defRPr/>
            </a:pPr>
            <a:r>
              <a:rPr lang="en-US" altLang="zh-CN" sz="9600" kern="0"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06</a:t>
            </a:r>
          </a:p>
        </p:txBody>
      </p:sp>
      <p:sp>
        <p:nvSpPr>
          <p:cNvPr id="3" name="标题 2"/>
          <p:cNvSpPr>
            <a:spLocks noGrp="1"/>
          </p:cNvSpPr>
          <p:nvPr>
            <p:ph type="ctrTitle" idx="14"/>
            <p:custDataLst>
              <p:tags r:id="rId4"/>
            </p:custDataLst>
          </p:nvPr>
        </p:nvSpPr>
        <p:spPr>
          <a:xfrm>
            <a:off x="3212147" y="3178294"/>
            <a:ext cx="5767705" cy="835660"/>
          </a:xfrm>
        </p:spPr>
        <p:txBody>
          <a:bodyPr wrap="square">
            <a:normAutofit/>
          </a:bodyPr>
          <a:lstStyle/>
          <a:p>
            <a:r>
              <a:rPr lang="zh-CN" altLang="en-US" dirty="0">
                <a:solidFill>
                  <a:schemeClr val="tx1"/>
                </a:solidFill>
              </a:rPr>
              <a:t>测试</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custDataLst>
              <p:tags r:id="rId2"/>
            </p:custDataLst>
          </p:nvPr>
        </p:nvSpPr>
        <p:spPr>
          <a:xfrm>
            <a:off x="0" y="315"/>
            <a:ext cx="12192000" cy="1646756"/>
          </a:xfrm>
          <a:custGeom>
            <a:avLst/>
            <a:gdLst>
              <a:gd name="connsiteX0" fmla="*/ 0 w 12192000"/>
              <a:gd name="connsiteY0" fmla="*/ 0 h 1646756"/>
              <a:gd name="connsiteX1" fmla="*/ 12192000 w 12192000"/>
              <a:gd name="connsiteY1" fmla="*/ 0 h 1646756"/>
              <a:gd name="connsiteX2" fmla="*/ 12192000 w 12192000"/>
              <a:gd name="connsiteY2" fmla="*/ 984371 h 1646756"/>
              <a:gd name="connsiteX3" fmla="*/ 0 w 12192000"/>
              <a:gd name="connsiteY3" fmla="*/ 1456003 h 1646756"/>
            </a:gdLst>
            <a:ahLst/>
            <a:cxnLst>
              <a:cxn ang="0">
                <a:pos x="connsiteX0" y="connsiteY0"/>
              </a:cxn>
              <a:cxn ang="0">
                <a:pos x="connsiteX1" y="connsiteY1"/>
              </a:cxn>
              <a:cxn ang="0">
                <a:pos x="connsiteX2" y="connsiteY2"/>
              </a:cxn>
              <a:cxn ang="0">
                <a:pos x="connsiteX3" y="connsiteY3"/>
              </a:cxn>
            </a:cxnLst>
            <a:rect l="l" t="t" r="r" b="b"/>
            <a:pathLst>
              <a:path w="12192000" h="1646756">
                <a:moveTo>
                  <a:pt x="0" y="0"/>
                </a:moveTo>
                <a:lnTo>
                  <a:pt x="12192000" y="0"/>
                </a:lnTo>
                <a:lnTo>
                  <a:pt x="12192000" y="984371"/>
                </a:lnTo>
                <a:cubicBezTo>
                  <a:pt x="6096000" y="984371"/>
                  <a:pt x="6096000" y="2076571"/>
                  <a:pt x="0" y="1456003"/>
                </a:cubicBezTo>
                <a:close/>
              </a:path>
            </a:pathLst>
          </a:cu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kumimoji="1" lang="zh-CN" altLang="en-US" sz="1600" b="1">
              <a:solidFill>
                <a:srgbClr val="FFFFFF"/>
              </a:solidFill>
              <a:latin typeface="+mn-ea"/>
            </a:endParaRPr>
          </a:p>
        </p:txBody>
      </p:sp>
      <p:sp>
        <p:nvSpPr>
          <p:cNvPr id="10" name="任意多边形: 形状 9"/>
          <p:cNvSpPr/>
          <p:nvPr>
            <p:custDataLst>
              <p:tags r:id="rId3"/>
            </p:custDataLst>
          </p:nvPr>
        </p:nvSpPr>
        <p:spPr>
          <a:xfrm>
            <a:off x="0" y="1142337"/>
            <a:ext cx="12192000" cy="817639"/>
          </a:xfrm>
          <a:custGeom>
            <a:avLst/>
            <a:gdLst>
              <a:gd name="connsiteX0" fmla="*/ 12192000 w 12192000"/>
              <a:gd name="connsiteY0" fmla="*/ 0 h 817639"/>
              <a:gd name="connsiteX1" fmla="*/ 0 w 12192000"/>
              <a:gd name="connsiteY1" fmla="*/ 471632 h 817639"/>
              <a:gd name="connsiteX2" fmla="*/ 0 w 12192000"/>
              <a:gd name="connsiteY2" fmla="*/ 626886 h 817639"/>
              <a:gd name="connsiteX3" fmla="*/ 12192000 w 12192000"/>
              <a:gd name="connsiteY3" fmla="*/ 155254 h 817639"/>
            </a:gdLst>
            <a:ahLst/>
            <a:cxnLst>
              <a:cxn ang="0">
                <a:pos x="connsiteX0" y="connsiteY0"/>
              </a:cxn>
              <a:cxn ang="0">
                <a:pos x="connsiteX1" y="connsiteY1"/>
              </a:cxn>
              <a:cxn ang="0">
                <a:pos x="connsiteX2" y="connsiteY2"/>
              </a:cxn>
              <a:cxn ang="0">
                <a:pos x="connsiteX3" y="connsiteY3"/>
              </a:cxn>
            </a:cxnLst>
            <a:rect l="l" t="t" r="r" b="b"/>
            <a:pathLst>
              <a:path w="12192000" h="817639">
                <a:moveTo>
                  <a:pt x="12192000" y="0"/>
                </a:moveTo>
                <a:cubicBezTo>
                  <a:pt x="6096000" y="0"/>
                  <a:pt x="6096000" y="1092200"/>
                  <a:pt x="0" y="471632"/>
                </a:cubicBezTo>
                <a:lnTo>
                  <a:pt x="0" y="626886"/>
                </a:lnTo>
                <a:cubicBezTo>
                  <a:pt x="6096000" y="1247454"/>
                  <a:pt x="6096000" y="155254"/>
                  <a:pt x="12192000" y="155254"/>
                </a:cubicBezTo>
                <a:close/>
              </a:path>
            </a:pathLst>
          </a:custGeom>
          <a:solidFill>
            <a:srgbClr val="FFFFFF">
              <a:lumMod val="95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1" name="文本框 10"/>
          <p:cNvSpPr txBox="1"/>
          <p:nvPr>
            <p:custDataLst>
              <p:tags r:id="rId4"/>
            </p:custDataLst>
          </p:nvPr>
        </p:nvSpPr>
        <p:spPr>
          <a:xfrm>
            <a:off x="682851" y="571339"/>
            <a:ext cx="6060849" cy="646331"/>
          </a:xfrm>
          <a:prstGeom prst="rect">
            <a:avLst/>
          </a:prstGeom>
          <a:noFill/>
        </p:spPr>
        <p:txBody>
          <a:bodyPr wrap="square" lIns="91440" tIns="45720" rIns="91440" bIns="45720" rtlCol="0">
            <a:normAutofit/>
          </a:bodyPr>
          <a:lstStyle/>
          <a:p>
            <a:pPr fontAlgn="auto"/>
            <a:r>
              <a:rPr lang="en-US" altLang="zh-CN" sz="3600" b="1" spc="300">
                <a:solidFill>
                  <a:srgbClr val="000000">
                    <a:lumMod val="85000"/>
                    <a:lumOff val="15000"/>
                  </a:srgbClr>
                </a:solidFill>
                <a:latin typeface="Arial" panose="020B0604020202020204" pitchFamily="34" charset="0"/>
                <a:ea typeface="微软雅黑" panose="020B0503020204020204" pitchFamily="34" charset="-122"/>
              </a:rPr>
              <a:t>06</a:t>
            </a:r>
            <a:endParaRPr lang="en-US" sz="3600" b="1" spc="300">
              <a:solidFill>
                <a:srgbClr val="000000">
                  <a:lumMod val="85000"/>
                  <a:lumOff val="15000"/>
                </a:srgbClr>
              </a:solidFill>
              <a:latin typeface="Arial" panose="020B0604020202020204" pitchFamily="34" charset="0"/>
              <a:ea typeface="微软雅黑" panose="020B0503020204020204" pitchFamily="34" charset="-122"/>
            </a:endParaRPr>
          </a:p>
        </p:txBody>
      </p:sp>
      <p:sp>
        <p:nvSpPr>
          <p:cNvPr id="13" name="矩形 12"/>
          <p:cNvSpPr/>
          <p:nvPr>
            <p:custDataLst>
              <p:tags r:id="rId5"/>
            </p:custDataLst>
          </p:nvPr>
        </p:nvSpPr>
        <p:spPr>
          <a:xfrm>
            <a:off x="683034" y="1164444"/>
            <a:ext cx="10826115" cy="86296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285750" indent="-285750">
              <a:lnSpc>
                <a:spcPct val="120000"/>
              </a:lnSpc>
              <a:spcAft>
                <a:spcPts val="1000"/>
              </a:spcAft>
              <a:buClr>
                <a:srgbClr val="FFFFFF">
                  <a:lumMod val="85000"/>
                </a:srgbClr>
              </a:buClr>
              <a:buFont typeface="Arial" panose="020B0604020202020204" pitchFamily="34" charset="0"/>
              <a:buChar char="•"/>
            </a:pPr>
            <a:r>
              <a:rPr lang="zh-CN" altLang="en-US" sz="1700" spc="150" dirty="0">
                <a:solidFill>
                  <a:srgbClr val="000000">
                    <a:lumMod val="75000"/>
                    <a:lumOff val="25000"/>
                  </a:srgbClr>
                </a:solidFill>
                <a:latin typeface="Arial" panose="020B0604020202020204" pitchFamily="34" charset="0"/>
                <a:ea typeface="微软雅黑" panose="020B0503020204020204" pitchFamily="34" charset="-122"/>
              </a:rPr>
              <a:t>本地数据库3个并发，不计算前40秒查询的总时间在15秒左右</a:t>
            </a:r>
          </a:p>
        </p:txBody>
      </p:sp>
      <p:pic>
        <p:nvPicPr>
          <p:cNvPr id="2" name="图片 1" descr="L}3[W7MSC7SBJ$KA5`ME[J5"/>
          <p:cNvPicPr>
            <a:picLocks noChangeAspect="1"/>
          </p:cNvPicPr>
          <p:nvPr/>
        </p:nvPicPr>
        <p:blipFill>
          <a:blip r:embed="rId7"/>
          <a:stretch>
            <a:fillRect/>
          </a:stretch>
        </p:blipFill>
        <p:spPr>
          <a:xfrm>
            <a:off x="1084580" y="1884045"/>
            <a:ext cx="9187815" cy="4798695"/>
          </a:xfrm>
          <a:prstGeom prst="rect">
            <a:avLst/>
          </a:prstGeom>
        </p:spPr>
      </p:pic>
    </p:spTree>
    <p:custDataLst>
      <p:tags r:id="rId1"/>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菱形 2"/>
          <p:cNvSpPr/>
          <p:nvPr>
            <p:custDataLst>
              <p:tags r:id="rId2"/>
            </p:custDataLst>
          </p:nvPr>
        </p:nvSpPr>
        <p:spPr>
          <a:xfrm>
            <a:off x="5942330" y="4123291"/>
            <a:ext cx="493568" cy="49356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57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custDataLst>
              <p:tags r:id="rId3"/>
            </p:custDataLst>
          </p:nvPr>
        </p:nvSpPr>
        <p:spPr>
          <a:xfrm>
            <a:off x="6583968" y="4038768"/>
            <a:ext cx="3605513" cy="61696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rPr>
              <a:t>流式查询实现方案</a:t>
            </a:r>
          </a:p>
        </p:txBody>
      </p:sp>
      <p:sp>
        <p:nvSpPr>
          <p:cNvPr id="5" name="菱形 4"/>
          <p:cNvSpPr/>
          <p:nvPr>
            <p:custDataLst>
              <p:tags r:id="rId4"/>
            </p:custDataLst>
          </p:nvPr>
        </p:nvSpPr>
        <p:spPr>
          <a:xfrm>
            <a:off x="5942330" y="3218211"/>
            <a:ext cx="493568" cy="49356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57500" lnSpcReduction="20000"/>
          </a:bodyPr>
          <a:lstStyle/>
          <a:p>
            <a:pPr algn="just">
              <a:lnSpc>
                <a:spcPct val="100000"/>
              </a:lnSpc>
            </a:pP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custDataLst>
              <p:tags r:id="rId5"/>
            </p:custDataLst>
          </p:nvPr>
        </p:nvSpPr>
        <p:spPr>
          <a:xfrm>
            <a:off x="6583968" y="3156515"/>
            <a:ext cx="3605513" cy="61696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rPr>
              <a:t>模拟阻塞</a:t>
            </a:r>
          </a:p>
        </p:txBody>
      </p:sp>
      <p:sp>
        <p:nvSpPr>
          <p:cNvPr id="9" name="菱形 8"/>
          <p:cNvSpPr/>
          <p:nvPr>
            <p:custDataLst>
              <p:tags r:id="rId6"/>
            </p:custDataLst>
          </p:nvPr>
        </p:nvSpPr>
        <p:spPr>
          <a:xfrm>
            <a:off x="5942330" y="2313131"/>
            <a:ext cx="493568" cy="49356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57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custDataLst>
              <p:tags r:id="rId7"/>
            </p:custDataLst>
          </p:nvPr>
        </p:nvSpPr>
        <p:spPr>
          <a:xfrm>
            <a:off x="6583968" y="2228608"/>
            <a:ext cx="3605513" cy="61696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rPr>
              <a:t>数据库和程序配置</a:t>
            </a:r>
          </a:p>
        </p:txBody>
      </p:sp>
      <p:sp>
        <p:nvSpPr>
          <p:cNvPr id="12" name="菱形 11"/>
          <p:cNvSpPr/>
          <p:nvPr>
            <p:custDataLst>
              <p:tags r:id="rId8"/>
            </p:custDataLst>
          </p:nvPr>
        </p:nvSpPr>
        <p:spPr>
          <a:xfrm>
            <a:off x="5942330" y="1408051"/>
            <a:ext cx="493568" cy="493568"/>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57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p:cNvSpPr txBox="1"/>
          <p:nvPr>
            <p:custDataLst>
              <p:tags r:id="rId9"/>
            </p:custDataLst>
          </p:nvPr>
        </p:nvSpPr>
        <p:spPr>
          <a:xfrm>
            <a:off x="6583968" y="1323528"/>
            <a:ext cx="3605513" cy="61696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rPr>
              <a:t>团队信息</a:t>
            </a:r>
          </a:p>
        </p:txBody>
      </p:sp>
      <p:sp>
        <p:nvSpPr>
          <p:cNvPr id="11" name="矩形 10"/>
          <p:cNvSpPr/>
          <p:nvPr>
            <p:custDataLst>
              <p:tags r:id="rId10"/>
            </p:custDataLst>
          </p:nvPr>
        </p:nvSpPr>
        <p:spPr>
          <a:xfrm>
            <a:off x="6027851" y="3285575"/>
            <a:ext cx="304016" cy="358839"/>
          </a:xfrm>
          <a:prstGeom prst="rect">
            <a:avLst/>
          </a:prstGeom>
        </p:spPr>
        <p:txBody>
          <a:bodyPr wrap="square">
            <a:normAutofit lnSpcReduction="20000"/>
          </a:bodyPr>
          <a:lstStyle/>
          <a:p>
            <a:pPr algn="ctr">
              <a:lnSpc>
                <a:spcPct val="100000"/>
              </a:lnSpc>
            </a:pP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3</a:t>
            </a:r>
          </a:p>
        </p:txBody>
      </p:sp>
      <p:sp>
        <p:nvSpPr>
          <p:cNvPr id="14" name="矩形 13"/>
          <p:cNvSpPr/>
          <p:nvPr>
            <p:custDataLst>
              <p:tags r:id="rId11"/>
            </p:custDataLst>
          </p:nvPr>
        </p:nvSpPr>
        <p:spPr>
          <a:xfrm>
            <a:off x="6027851" y="2380495"/>
            <a:ext cx="304016" cy="358839"/>
          </a:xfrm>
          <a:prstGeom prst="rect">
            <a:avLst/>
          </a:prstGeom>
        </p:spPr>
        <p:txBody>
          <a:bodyPr wrap="square">
            <a:normAutofit lnSpcReduction="20000"/>
          </a:bodyPr>
          <a:lstStyle/>
          <a:p>
            <a:pPr algn="ctr">
              <a:lnSpc>
                <a:spcPct val="100000"/>
              </a:lnSpc>
            </a:pP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p>
        </p:txBody>
      </p:sp>
      <p:sp>
        <p:nvSpPr>
          <p:cNvPr id="15" name="矩形 14"/>
          <p:cNvSpPr/>
          <p:nvPr>
            <p:custDataLst>
              <p:tags r:id="rId12"/>
            </p:custDataLst>
          </p:nvPr>
        </p:nvSpPr>
        <p:spPr>
          <a:xfrm>
            <a:off x="6027851" y="1475416"/>
            <a:ext cx="304016" cy="358839"/>
          </a:xfrm>
          <a:prstGeom prst="rect">
            <a:avLst/>
          </a:prstGeom>
        </p:spPr>
        <p:txBody>
          <a:bodyPr wrap="square">
            <a:normAutofit lnSpcReduction="20000"/>
          </a:bodyPr>
          <a:lstStyle/>
          <a:p>
            <a:pPr algn="ctr">
              <a:lnSpc>
                <a:spcPct val="100000"/>
              </a:lnSpc>
            </a:pP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p>
        </p:txBody>
      </p:sp>
      <p:sp>
        <p:nvSpPr>
          <p:cNvPr id="16" name="矩形 15"/>
          <p:cNvSpPr/>
          <p:nvPr>
            <p:custDataLst>
              <p:tags r:id="rId13"/>
            </p:custDataLst>
          </p:nvPr>
        </p:nvSpPr>
        <p:spPr>
          <a:xfrm>
            <a:off x="6027851" y="4190655"/>
            <a:ext cx="304016" cy="358839"/>
          </a:xfrm>
          <a:prstGeom prst="rect">
            <a:avLst/>
          </a:prstGeom>
        </p:spPr>
        <p:txBody>
          <a:bodyPr wrap="square">
            <a:normAutofit lnSpcReduction="20000"/>
          </a:bodyPr>
          <a:lstStyle/>
          <a:p>
            <a:pPr algn="ctr">
              <a:lnSpc>
                <a:spcPct val="100000"/>
              </a:lnSpc>
            </a:pP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4</a:t>
            </a:r>
          </a:p>
        </p:txBody>
      </p:sp>
      <p:sp>
        <p:nvSpPr>
          <p:cNvPr id="6" name="文本框 5"/>
          <p:cNvSpPr txBox="1"/>
          <p:nvPr>
            <p:custDataLst>
              <p:tags r:id="rId14"/>
            </p:custDataLst>
          </p:nvPr>
        </p:nvSpPr>
        <p:spPr>
          <a:xfrm>
            <a:off x="6602730" y="507048"/>
            <a:ext cx="1733550" cy="768350"/>
          </a:xfrm>
          <a:prstGeom prst="rect">
            <a:avLst/>
          </a:prstGeom>
          <a:noFill/>
        </p:spPr>
        <p:txBody>
          <a:bodyPr wrap="square" lIns="0" rtlCol="0">
            <a:normAutofit fontScale="97500" lnSpcReduction="10000"/>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b="0" dirty="0">
                <a:solidFill>
                  <a:schemeClr val="tx1">
                    <a:lumMod val="85000"/>
                    <a:lumOff val="15000"/>
                  </a:schemeClr>
                </a:solidFill>
                <a:ea typeface="汉仪旗黑-85S" panose="00020600040101010101" pitchFamily="18" charset="-122"/>
                <a:sym typeface="Arial" panose="020B0604020202020204" pitchFamily="34" charset="0"/>
              </a:rPr>
              <a:t>目录</a:t>
            </a:r>
          </a:p>
        </p:txBody>
      </p:sp>
      <p:sp>
        <p:nvSpPr>
          <p:cNvPr id="8" name="文本框 7"/>
          <p:cNvSpPr txBox="1"/>
          <p:nvPr>
            <p:custDataLst>
              <p:tags r:id="rId15"/>
            </p:custDataLst>
          </p:nvPr>
        </p:nvSpPr>
        <p:spPr>
          <a:xfrm>
            <a:off x="6593222" y="4935210"/>
            <a:ext cx="3605513" cy="61696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rPr>
              <a:t>加分项</a:t>
            </a:r>
          </a:p>
        </p:txBody>
      </p:sp>
      <p:sp>
        <p:nvSpPr>
          <p:cNvPr id="18" name="菱形 17"/>
          <p:cNvSpPr/>
          <p:nvPr>
            <p:custDataLst>
              <p:tags r:id="rId16"/>
            </p:custDataLst>
          </p:nvPr>
        </p:nvSpPr>
        <p:spPr>
          <a:xfrm>
            <a:off x="5951584" y="5933451"/>
            <a:ext cx="493568" cy="49356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57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17"/>
            </p:custDataLst>
          </p:nvPr>
        </p:nvSpPr>
        <p:spPr>
          <a:xfrm>
            <a:off x="6593222" y="5848927"/>
            <a:ext cx="3605513" cy="61696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rPr>
              <a:t>测试</a:t>
            </a:r>
          </a:p>
        </p:txBody>
      </p:sp>
      <p:sp>
        <p:nvSpPr>
          <p:cNvPr id="20" name="矩形 19"/>
          <p:cNvSpPr/>
          <p:nvPr>
            <p:custDataLst>
              <p:tags r:id="rId18"/>
            </p:custDataLst>
          </p:nvPr>
        </p:nvSpPr>
        <p:spPr>
          <a:xfrm>
            <a:off x="6037106" y="6000815"/>
            <a:ext cx="304016" cy="358839"/>
          </a:xfrm>
          <a:prstGeom prst="rect">
            <a:avLst/>
          </a:prstGeom>
        </p:spPr>
        <p:txBody>
          <a:bodyPr wrap="square">
            <a:normAutofit lnSpcReduction="20000"/>
          </a:bodyPr>
          <a:lstStyle/>
          <a:p>
            <a:pPr algn="ctr">
              <a:lnSpc>
                <a:spcPct val="100000"/>
              </a:lnSpc>
            </a:pP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6</a:t>
            </a:r>
          </a:p>
        </p:txBody>
      </p:sp>
      <p:sp>
        <p:nvSpPr>
          <p:cNvPr id="22" name="菱形 21"/>
          <p:cNvSpPr/>
          <p:nvPr>
            <p:custDataLst>
              <p:tags r:id="rId19"/>
            </p:custDataLst>
          </p:nvPr>
        </p:nvSpPr>
        <p:spPr>
          <a:xfrm>
            <a:off x="5951855" y="5059076"/>
            <a:ext cx="493568" cy="49356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57500" lnSpcReduction="20000"/>
          </a:bodyPr>
          <a:lstStyle/>
          <a:p>
            <a:pPr algn="just">
              <a:lnSpc>
                <a:spcPct val="100000"/>
              </a:lnSpc>
            </a:pP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custDataLst>
              <p:tags r:id="rId20"/>
            </p:custDataLst>
          </p:nvPr>
        </p:nvSpPr>
        <p:spPr>
          <a:xfrm>
            <a:off x="6037376" y="5126440"/>
            <a:ext cx="304016" cy="358839"/>
          </a:xfrm>
          <a:prstGeom prst="rect">
            <a:avLst/>
          </a:prstGeom>
        </p:spPr>
        <p:txBody>
          <a:bodyPr wrap="square">
            <a:normAutofit lnSpcReduction="20000"/>
          </a:bodyPr>
          <a:lstStyle/>
          <a:p>
            <a:pPr algn="ctr">
              <a:lnSpc>
                <a:spcPct val="100000"/>
              </a:lnSpc>
            </a:pP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5</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custDataLst>
              <p:tags r:id="rId2"/>
            </p:custDataLst>
          </p:nvPr>
        </p:nvSpPr>
        <p:spPr>
          <a:xfrm>
            <a:off x="0" y="315"/>
            <a:ext cx="12192000" cy="1646756"/>
          </a:xfrm>
          <a:custGeom>
            <a:avLst/>
            <a:gdLst>
              <a:gd name="connsiteX0" fmla="*/ 0 w 12192000"/>
              <a:gd name="connsiteY0" fmla="*/ 0 h 1646756"/>
              <a:gd name="connsiteX1" fmla="*/ 12192000 w 12192000"/>
              <a:gd name="connsiteY1" fmla="*/ 0 h 1646756"/>
              <a:gd name="connsiteX2" fmla="*/ 12192000 w 12192000"/>
              <a:gd name="connsiteY2" fmla="*/ 984371 h 1646756"/>
              <a:gd name="connsiteX3" fmla="*/ 0 w 12192000"/>
              <a:gd name="connsiteY3" fmla="*/ 1456003 h 1646756"/>
            </a:gdLst>
            <a:ahLst/>
            <a:cxnLst>
              <a:cxn ang="0">
                <a:pos x="connsiteX0" y="connsiteY0"/>
              </a:cxn>
              <a:cxn ang="0">
                <a:pos x="connsiteX1" y="connsiteY1"/>
              </a:cxn>
              <a:cxn ang="0">
                <a:pos x="connsiteX2" y="connsiteY2"/>
              </a:cxn>
              <a:cxn ang="0">
                <a:pos x="connsiteX3" y="connsiteY3"/>
              </a:cxn>
            </a:cxnLst>
            <a:rect l="l" t="t" r="r" b="b"/>
            <a:pathLst>
              <a:path w="12192000" h="1646756">
                <a:moveTo>
                  <a:pt x="0" y="0"/>
                </a:moveTo>
                <a:lnTo>
                  <a:pt x="12192000" y="0"/>
                </a:lnTo>
                <a:lnTo>
                  <a:pt x="12192000" y="984371"/>
                </a:lnTo>
                <a:cubicBezTo>
                  <a:pt x="6096000" y="984371"/>
                  <a:pt x="6096000" y="2076571"/>
                  <a:pt x="0" y="1456003"/>
                </a:cubicBezTo>
                <a:close/>
              </a:path>
            </a:pathLst>
          </a:cu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kumimoji="1" lang="zh-CN" altLang="en-US" sz="1600" b="1">
              <a:solidFill>
                <a:srgbClr val="FFFFFF"/>
              </a:solidFill>
              <a:latin typeface="+mn-ea"/>
            </a:endParaRPr>
          </a:p>
        </p:txBody>
      </p:sp>
      <p:sp>
        <p:nvSpPr>
          <p:cNvPr id="10" name="任意多边形: 形状 9"/>
          <p:cNvSpPr/>
          <p:nvPr>
            <p:custDataLst>
              <p:tags r:id="rId3"/>
            </p:custDataLst>
          </p:nvPr>
        </p:nvSpPr>
        <p:spPr>
          <a:xfrm>
            <a:off x="0" y="1142337"/>
            <a:ext cx="12192000" cy="817639"/>
          </a:xfrm>
          <a:custGeom>
            <a:avLst/>
            <a:gdLst>
              <a:gd name="connsiteX0" fmla="*/ 12192000 w 12192000"/>
              <a:gd name="connsiteY0" fmla="*/ 0 h 817639"/>
              <a:gd name="connsiteX1" fmla="*/ 0 w 12192000"/>
              <a:gd name="connsiteY1" fmla="*/ 471632 h 817639"/>
              <a:gd name="connsiteX2" fmla="*/ 0 w 12192000"/>
              <a:gd name="connsiteY2" fmla="*/ 626886 h 817639"/>
              <a:gd name="connsiteX3" fmla="*/ 12192000 w 12192000"/>
              <a:gd name="connsiteY3" fmla="*/ 155254 h 817639"/>
            </a:gdLst>
            <a:ahLst/>
            <a:cxnLst>
              <a:cxn ang="0">
                <a:pos x="connsiteX0" y="connsiteY0"/>
              </a:cxn>
              <a:cxn ang="0">
                <a:pos x="connsiteX1" y="connsiteY1"/>
              </a:cxn>
              <a:cxn ang="0">
                <a:pos x="connsiteX2" y="connsiteY2"/>
              </a:cxn>
              <a:cxn ang="0">
                <a:pos x="connsiteX3" y="connsiteY3"/>
              </a:cxn>
            </a:cxnLst>
            <a:rect l="l" t="t" r="r" b="b"/>
            <a:pathLst>
              <a:path w="12192000" h="817639">
                <a:moveTo>
                  <a:pt x="12192000" y="0"/>
                </a:moveTo>
                <a:cubicBezTo>
                  <a:pt x="6096000" y="0"/>
                  <a:pt x="6096000" y="1092200"/>
                  <a:pt x="0" y="471632"/>
                </a:cubicBezTo>
                <a:lnTo>
                  <a:pt x="0" y="626886"/>
                </a:lnTo>
                <a:cubicBezTo>
                  <a:pt x="6096000" y="1247454"/>
                  <a:pt x="6096000" y="155254"/>
                  <a:pt x="12192000" y="155254"/>
                </a:cubicBezTo>
                <a:close/>
              </a:path>
            </a:pathLst>
          </a:custGeom>
          <a:solidFill>
            <a:srgbClr val="FFFFFF">
              <a:lumMod val="95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1" name="文本框 10"/>
          <p:cNvSpPr txBox="1"/>
          <p:nvPr>
            <p:custDataLst>
              <p:tags r:id="rId4"/>
            </p:custDataLst>
          </p:nvPr>
        </p:nvSpPr>
        <p:spPr>
          <a:xfrm>
            <a:off x="682851" y="571339"/>
            <a:ext cx="6060849" cy="646331"/>
          </a:xfrm>
          <a:prstGeom prst="rect">
            <a:avLst/>
          </a:prstGeom>
          <a:noFill/>
        </p:spPr>
        <p:txBody>
          <a:bodyPr wrap="square" lIns="91440" tIns="45720" rIns="91440" bIns="45720" rtlCol="0">
            <a:normAutofit/>
          </a:bodyPr>
          <a:lstStyle/>
          <a:p>
            <a:pPr fontAlgn="auto"/>
            <a:r>
              <a:rPr lang="en-US" altLang="zh-CN" sz="3600" b="1" spc="300">
                <a:solidFill>
                  <a:srgbClr val="000000">
                    <a:lumMod val="85000"/>
                    <a:lumOff val="15000"/>
                  </a:srgbClr>
                </a:solidFill>
                <a:latin typeface="Arial" panose="020B0604020202020204" pitchFamily="34" charset="0"/>
                <a:ea typeface="微软雅黑" panose="020B0503020204020204" pitchFamily="34" charset="-122"/>
              </a:rPr>
              <a:t>06</a:t>
            </a:r>
            <a:endParaRPr lang="en-US" sz="3600" b="1" spc="300">
              <a:solidFill>
                <a:srgbClr val="000000">
                  <a:lumMod val="85000"/>
                  <a:lumOff val="15000"/>
                </a:srgbClr>
              </a:solidFill>
              <a:latin typeface="Arial" panose="020B0604020202020204" pitchFamily="34" charset="0"/>
              <a:ea typeface="微软雅黑" panose="020B0503020204020204" pitchFamily="34" charset="-122"/>
            </a:endParaRPr>
          </a:p>
        </p:txBody>
      </p:sp>
      <p:sp>
        <p:nvSpPr>
          <p:cNvPr id="13" name="矩形 12"/>
          <p:cNvSpPr/>
          <p:nvPr>
            <p:custDataLst>
              <p:tags r:id="rId5"/>
            </p:custDataLst>
          </p:nvPr>
        </p:nvSpPr>
        <p:spPr>
          <a:xfrm>
            <a:off x="683034" y="1164444"/>
            <a:ext cx="10826115" cy="86296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285750" indent="-285750">
              <a:lnSpc>
                <a:spcPct val="120000"/>
              </a:lnSpc>
              <a:spcAft>
                <a:spcPts val="1000"/>
              </a:spcAft>
              <a:buClr>
                <a:srgbClr val="FFFFFF">
                  <a:lumMod val="85000"/>
                </a:srgbClr>
              </a:buClr>
              <a:buFont typeface="Arial" panose="020B0604020202020204" pitchFamily="34" charset="0"/>
              <a:buChar char="•"/>
            </a:pPr>
            <a:r>
              <a:rPr lang="zh-CN" altLang="en-US" sz="1700" spc="150" dirty="0">
                <a:solidFill>
                  <a:srgbClr val="000000">
                    <a:lumMod val="75000"/>
                    <a:lumOff val="25000"/>
                  </a:srgbClr>
                </a:solidFill>
                <a:latin typeface="Arial" panose="020B0604020202020204" pitchFamily="34" charset="0"/>
                <a:ea typeface="微软雅黑" panose="020B0503020204020204" pitchFamily="34" charset="-122"/>
              </a:rPr>
              <a:t>远程数据库3个并发（原始配置），不计算前40秒查询的总时间在</a:t>
            </a:r>
            <a:r>
              <a:rPr lang="en-US" altLang="zh-CN" sz="1700" spc="150" dirty="0">
                <a:solidFill>
                  <a:srgbClr val="000000">
                    <a:lumMod val="75000"/>
                    <a:lumOff val="25000"/>
                  </a:srgbClr>
                </a:solidFill>
                <a:latin typeface="Arial" panose="020B0604020202020204" pitchFamily="34" charset="0"/>
                <a:ea typeface="微软雅黑" panose="020B0503020204020204" pitchFamily="34" charset="-122"/>
              </a:rPr>
              <a:t>1</a:t>
            </a:r>
            <a:r>
              <a:rPr lang="zh-CN" altLang="en-US" sz="1700" spc="150">
                <a:solidFill>
                  <a:srgbClr val="000000">
                    <a:lumMod val="75000"/>
                    <a:lumOff val="25000"/>
                  </a:srgbClr>
                </a:solidFill>
                <a:latin typeface="Arial" panose="020B0604020202020204" pitchFamily="34" charset="0"/>
                <a:ea typeface="微软雅黑" panose="020B0503020204020204" pitchFamily="34" charset="-122"/>
              </a:rPr>
              <a:t>分</a:t>
            </a:r>
            <a:r>
              <a:rPr lang="en-US" altLang="zh-CN" sz="1700" spc="150" dirty="0">
                <a:solidFill>
                  <a:srgbClr val="000000">
                    <a:lumMod val="75000"/>
                    <a:lumOff val="25000"/>
                  </a:srgbClr>
                </a:solidFill>
                <a:latin typeface="Arial" panose="020B0604020202020204" pitchFamily="34" charset="0"/>
                <a:ea typeface="微软雅黑" panose="020B0503020204020204" pitchFamily="34" charset="-122"/>
              </a:rPr>
              <a:t>40</a:t>
            </a:r>
            <a:r>
              <a:rPr lang="zh-CN" altLang="en-US" sz="1700" spc="150" dirty="0">
                <a:solidFill>
                  <a:srgbClr val="000000">
                    <a:lumMod val="75000"/>
                    <a:lumOff val="25000"/>
                  </a:srgbClr>
                </a:solidFill>
                <a:latin typeface="Arial" panose="020B0604020202020204" pitchFamily="34" charset="0"/>
                <a:ea typeface="微软雅黑" panose="020B0503020204020204" pitchFamily="34" charset="-122"/>
              </a:rPr>
              <a:t>秒左右</a:t>
            </a:r>
          </a:p>
        </p:txBody>
      </p:sp>
      <p:pic>
        <p:nvPicPr>
          <p:cNvPr id="3" name="图片 62" descr="S6_6$`RS~C]Z`52UDT]EN(F"/>
          <p:cNvPicPr>
            <a:picLocks noChangeAspect="1"/>
          </p:cNvPicPr>
          <p:nvPr/>
        </p:nvPicPr>
        <p:blipFill>
          <a:blip r:embed="rId7"/>
          <a:stretch>
            <a:fillRect/>
          </a:stretch>
        </p:blipFill>
        <p:spPr>
          <a:xfrm>
            <a:off x="798195" y="1854835"/>
            <a:ext cx="10062845" cy="4758055"/>
          </a:xfrm>
          <a:prstGeom prst="rect">
            <a:avLst/>
          </a:prstGeom>
        </p:spPr>
      </p:pic>
    </p:spTree>
    <p:custDataLst>
      <p:tags r:id="rId1"/>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custDataLst>
              <p:tags r:id="rId2"/>
            </p:custDataLst>
          </p:nvPr>
        </p:nvSpPr>
        <p:spPr>
          <a:xfrm>
            <a:off x="0" y="315"/>
            <a:ext cx="12192000" cy="1646756"/>
          </a:xfrm>
          <a:custGeom>
            <a:avLst/>
            <a:gdLst>
              <a:gd name="connsiteX0" fmla="*/ 0 w 12192000"/>
              <a:gd name="connsiteY0" fmla="*/ 0 h 1646756"/>
              <a:gd name="connsiteX1" fmla="*/ 12192000 w 12192000"/>
              <a:gd name="connsiteY1" fmla="*/ 0 h 1646756"/>
              <a:gd name="connsiteX2" fmla="*/ 12192000 w 12192000"/>
              <a:gd name="connsiteY2" fmla="*/ 984371 h 1646756"/>
              <a:gd name="connsiteX3" fmla="*/ 0 w 12192000"/>
              <a:gd name="connsiteY3" fmla="*/ 1456003 h 1646756"/>
            </a:gdLst>
            <a:ahLst/>
            <a:cxnLst>
              <a:cxn ang="0">
                <a:pos x="connsiteX0" y="connsiteY0"/>
              </a:cxn>
              <a:cxn ang="0">
                <a:pos x="connsiteX1" y="connsiteY1"/>
              </a:cxn>
              <a:cxn ang="0">
                <a:pos x="connsiteX2" y="connsiteY2"/>
              </a:cxn>
              <a:cxn ang="0">
                <a:pos x="connsiteX3" y="connsiteY3"/>
              </a:cxn>
            </a:cxnLst>
            <a:rect l="l" t="t" r="r" b="b"/>
            <a:pathLst>
              <a:path w="12192000" h="1646756">
                <a:moveTo>
                  <a:pt x="0" y="0"/>
                </a:moveTo>
                <a:lnTo>
                  <a:pt x="12192000" y="0"/>
                </a:lnTo>
                <a:lnTo>
                  <a:pt x="12192000" y="984371"/>
                </a:lnTo>
                <a:cubicBezTo>
                  <a:pt x="6096000" y="984371"/>
                  <a:pt x="6096000" y="2076571"/>
                  <a:pt x="0" y="1456003"/>
                </a:cubicBezTo>
                <a:close/>
              </a:path>
            </a:pathLst>
          </a:cu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kumimoji="1" lang="zh-CN" altLang="en-US" sz="1600" b="1">
              <a:solidFill>
                <a:srgbClr val="FFFFFF"/>
              </a:solidFill>
              <a:latin typeface="+mn-ea"/>
            </a:endParaRPr>
          </a:p>
        </p:txBody>
      </p:sp>
      <p:sp>
        <p:nvSpPr>
          <p:cNvPr id="10" name="任意多边形: 形状 9"/>
          <p:cNvSpPr/>
          <p:nvPr>
            <p:custDataLst>
              <p:tags r:id="rId3"/>
            </p:custDataLst>
          </p:nvPr>
        </p:nvSpPr>
        <p:spPr>
          <a:xfrm>
            <a:off x="0" y="1142337"/>
            <a:ext cx="12192000" cy="817639"/>
          </a:xfrm>
          <a:custGeom>
            <a:avLst/>
            <a:gdLst>
              <a:gd name="connsiteX0" fmla="*/ 12192000 w 12192000"/>
              <a:gd name="connsiteY0" fmla="*/ 0 h 817639"/>
              <a:gd name="connsiteX1" fmla="*/ 0 w 12192000"/>
              <a:gd name="connsiteY1" fmla="*/ 471632 h 817639"/>
              <a:gd name="connsiteX2" fmla="*/ 0 w 12192000"/>
              <a:gd name="connsiteY2" fmla="*/ 626886 h 817639"/>
              <a:gd name="connsiteX3" fmla="*/ 12192000 w 12192000"/>
              <a:gd name="connsiteY3" fmla="*/ 155254 h 817639"/>
            </a:gdLst>
            <a:ahLst/>
            <a:cxnLst>
              <a:cxn ang="0">
                <a:pos x="connsiteX0" y="connsiteY0"/>
              </a:cxn>
              <a:cxn ang="0">
                <a:pos x="connsiteX1" y="connsiteY1"/>
              </a:cxn>
              <a:cxn ang="0">
                <a:pos x="connsiteX2" y="connsiteY2"/>
              </a:cxn>
              <a:cxn ang="0">
                <a:pos x="connsiteX3" y="connsiteY3"/>
              </a:cxn>
            </a:cxnLst>
            <a:rect l="l" t="t" r="r" b="b"/>
            <a:pathLst>
              <a:path w="12192000" h="817639">
                <a:moveTo>
                  <a:pt x="12192000" y="0"/>
                </a:moveTo>
                <a:cubicBezTo>
                  <a:pt x="6096000" y="0"/>
                  <a:pt x="6096000" y="1092200"/>
                  <a:pt x="0" y="471632"/>
                </a:cubicBezTo>
                <a:lnTo>
                  <a:pt x="0" y="626886"/>
                </a:lnTo>
                <a:cubicBezTo>
                  <a:pt x="6096000" y="1247454"/>
                  <a:pt x="6096000" y="155254"/>
                  <a:pt x="12192000" y="155254"/>
                </a:cubicBezTo>
                <a:close/>
              </a:path>
            </a:pathLst>
          </a:custGeom>
          <a:solidFill>
            <a:srgbClr val="FFFFFF">
              <a:lumMod val="95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1" name="文本框 10"/>
          <p:cNvSpPr txBox="1"/>
          <p:nvPr>
            <p:custDataLst>
              <p:tags r:id="rId4"/>
            </p:custDataLst>
          </p:nvPr>
        </p:nvSpPr>
        <p:spPr>
          <a:xfrm>
            <a:off x="682851" y="571339"/>
            <a:ext cx="6060849" cy="646331"/>
          </a:xfrm>
          <a:prstGeom prst="rect">
            <a:avLst/>
          </a:prstGeom>
          <a:noFill/>
        </p:spPr>
        <p:txBody>
          <a:bodyPr wrap="square" lIns="91440" tIns="45720" rIns="91440" bIns="45720" rtlCol="0">
            <a:normAutofit fontScale="97500"/>
          </a:bodyPr>
          <a:lstStyle/>
          <a:p>
            <a:pPr fontAlgn="auto"/>
            <a:r>
              <a:rPr lang="zh-CN" altLang="en-US" sz="3600" b="1" spc="300">
                <a:solidFill>
                  <a:srgbClr val="000000">
                    <a:lumMod val="85000"/>
                    <a:lumOff val="15000"/>
                  </a:srgbClr>
                </a:solidFill>
                <a:uFillTx/>
                <a:latin typeface="Arial" panose="020B0604020202020204" pitchFamily="34" charset="0"/>
                <a:ea typeface="微软雅黑" panose="020B0503020204020204" pitchFamily="34" charset="-122"/>
              </a:rPr>
              <a:t>总结</a:t>
            </a:r>
          </a:p>
        </p:txBody>
      </p:sp>
      <p:sp>
        <p:nvSpPr>
          <p:cNvPr id="13" name="矩形 12"/>
          <p:cNvSpPr/>
          <p:nvPr>
            <p:custDataLst>
              <p:tags r:id="rId5"/>
            </p:custDataLst>
          </p:nvPr>
        </p:nvSpPr>
        <p:spPr>
          <a:xfrm>
            <a:off x="683260" y="1743710"/>
            <a:ext cx="10826115" cy="3370580"/>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285750" indent="-285750">
              <a:lnSpc>
                <a:spcPct val="120000"/>
              </a:lnSpc>
              <a:spcAft>
                <a:spcPts val="1000"/>
              </a:spcAft>
              <a:buClr>
                <a:srgbClr val="FFFFFF">
                  <a:lumMod val="85000"/>
                </a:srgbClr>
              </a:buClr>
              <a:buFont typeface="Arial" panose="020B0604020202020204" pitchFamily="34" charset="0"/>
              <a:buChar char="•"/>
            </a:pPr>
            <a:r>
              <a:rPr lang="zh-CN" altLang="en-US" sz="1700" spc="150">
                <a:solidFill>
                  <a:srgbClr val="000000">
                    <a:lumMod val="75000"/>
                    <a:lumOff val="25000"/>
                  </a:srgbClr>
                </a:solidFill>
                <a:latin typeface="Arial" panose="020B0604020202020204" pitchFamily="34" charset="0"/>
                <a:ea typeface="微软雅黑" panose="020B0503020204020204" pitchFamily="34" charset="-122"/>
              </a:rPr>
              <a:t>我们小组做的流式查询项目几乎考虑到了所有能够实现流式查询的地方，当使用测试程序进行测试时，内存占用能够压缩到30m左右，低于赛题要求的64m，堆内堆外内存几乎没有堆积的现象存在。测试查询远程数据库200w条数据3个并发只消耗了2分30秒的时间，输出结果正常。需要使用排序分组这些不能实现流式查询的功能时又能够正常运行，不破坏程序原有的功能。程序稳定，效率高，不会崩溃，适合在实际工业环境中使用。</a:t>
            </a:r>
          </a:p>
        </p:txBody>
      </p:sp>
    </p:spTree>
    <p:custDataLst>
      <p:tags r:id="rId1"/>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2"/>
            </p:custDataLst>
          </p:nvPr>
        </p:nvSpPr>
        <p:spPr>
          <a:xfrm>
            <a:off x="798830" y="2562542"/>
            <a:ext cx="4359910" cy="1172210"/>
          </a:xfrm>
        </p:spPr>
        <p:txBody>
          <a:bodyPr wrap="square">
            <a:normAutofit/>
          </a:bodyPr>
          <a:lstStyle/>
          <a:p>
            <a:r>
              <a:rPr lang="zh-CN" altLang="en-US" dirty="0">
                <a:solidFill>
                  <a:schemeClr val="tx1"/>
                </a:solidFill>
              </a:rPr>
              <a:t>谢谢聆听</a:t>
            </a:r>
          </a:p>
        </p:txBody>
      </p:sp>
      <p:sp>
        <p:nvSpPr>
          <p:cNvPr id="6" name="文本占位符 5"/>
          <p:cNvSpPr>
            <a:spLocks noGrp="1"/>
          </p:cNvSpPr>
          <p:nvPr>
            <p:ph type="body" idx="14"/>
            <p:custDataLst>
              <p:tags r:id="rId3"/>
            </p:custDataLst>
          </p:nvPr>
        </p:nvSpPr>
        <p:spPr>
          <a:xfrm>
            <a:off x="1179830" y="3939222"/>
            <a:ext cx="4212590" cy="370205"/>
          </a:xfrm>
        </p:spPr>
        <p:txBody>
          <a:bodyPr wrap="square">
            <a:normAutofit/>
          </a:bodyPr>
          <a:lstStyle/>
          <a:p>
            <a:pPr algn="ctr"/>
            <a:r>
              <a:rPr lang="en-US" altLang="zh-CN">
                <a:solidFill>
                  <a:schemeClr val="tx1"/>
                </a:solidFill>
              </a:rPr>
              <a:t>thank you for listening</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custDataLst>
              <p:tags r:id="rId2"/>
            </p:custDataLst>
          </p:nvPr>
        </p:nvSpPr>
        <p:spPr>
          <a:xfrm>
            <a:off x="5456236" y="2722364"/>
            <a:ext cx="1279525" cy="387985"/>
          </a:xfrm>
          <a:prstGeom prst="rect">
            <a:avLst/>
          </a:prstGeom>
          <a:noFill/>
        </p:spPr>
        <p:txBody>
          <a:bodyPr wrap="square" lIns="0" tIns="0" rIns="0"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dist" defTabSz="914400" fontAlgn="auto">
              <a:lnSpc>
                <a:spcPct val="150000"/>
              </a:lnSpc>
              <a:spcBef>
                <a:spcPts val="0"/>
              </a:spcBef>
              <a:spcAft>
                <a:spcPts val="0"/>
              </a:spcAft>
              <a:buClrTx/>
              <a:buSzTx/>
              <a:buFontTx/>
              <a:defRPr/>
            </a:pPr>
            <a:r>
              <a:rPr lang="id-ID" sz="1400" kern="0"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ONE</a:t>
            </a:r>
            <a:endParaRPr kumimoji="0" lang="id-ID" sz="1400" kern="0" spc="200" noProof="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7" name="TextBox 2"/>
          <p:cNvSpPr txBox="1"/>
          <p:nvPr>
            <p:custDataLst>
              <p:tags r:id="rId3"/>
            </p:custDataLst>
          </p:nvPr>
        </p:nvSpPr>
        <p:spPr>
          <a:xfrm>
            <a:off x="4803456" y="1212334"/>
            <a:ext cx="2585085" cy="1717675"/>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defRPr/>
            </a:pPr>
            <a:r>
              <a:rPr lang="en-US" altLang="zh-CN" sz="9600" kern="0"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01</a:t>
            </a:r>
          </a:p>
        </p:txBody>
      </p:sp>
      <p:sp>
        <p:nvSpPr>
          <p:cNvPr id="3" name="标题 2"/>
          <p:cNvSpPr>
            <a:spLocks noGrp="1"/>
          </p:cNvSpPr>
          <p:nvPr>
            <p:ph type="ctrTitle" idx="14"/>
            <p:custDataLst>
              <p:tags r:id="rId4"/>
            </p:custDataLst>
          </p:nvPr>
        </p:nvSpPr>
        <p:spPr>
          <a:xfrm>
            <a:off x="3212147" y="3178294"/>
            <a:ext cx="5767705" cy="835660"/>
          </a:xfrm>
        </p:spPr>
        <p:txBody>
          <a:bodyPr wrap="square">
            <a:normAutofit/>
          </a:bodyPr>
          <a:lstStyle/>
          <a:p>
            <a:r>
              <a:rPr lang="zh-CN" altLang="en-US" dirty="0">
                <a:solidFill>
                  <a:schemeClr val="tx1"/>
                </a:solidFill>
              </a:rPr>
              <a:t>团队信息</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2"/>
            </p:custDataLst>
          </p:nvPr>
        </p:nvSpPr>
        <p:spPr>
          <a:xfrm>
            <a:off x="4672175" y="278295"/>
            <a:ext cx="7519825" cy="6858000"/>
          </a:xfrm>
          <a:prstGeom prst="rect">
            <a:avLst/>
          </a:prstGeom>
          <a:solidFill>
            <a:srgbClr val="E7E6E6"/>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41" name="图片 40" descr="G:\双创\QQ图片20200527162807.pngQQ图片20200527162807"/>
          <p:cNvPicPr>
            <a:picLocks noChangeAspect="1"/>
          </p:cNvPicPr>
          <p:nvPr>
            <p:custDataLst>
              <p:tags r:id="rId3"/>
            </p:custDataLst>
          </p:nvPr>
        </p:nvPicPr>
        <p:blipFill rotWithShape="1">
          <a:blip r:embed="rId30"/>
          <a:srcRect/>
          <a:stretch>
            <a:fillRect/>
          </a:stretch>
        </p:blipFill>
        <p:spPr>
          <a:xfrm>
            <a:off x="4803778" y="1546563"/>
            <a:ext cx="1731645" cy="2370870"/>
          </a:xfrm>
          <a:prstGeom prst="rect">
            <a:avLst/>
          </a:prstGeom>
        </p:spPr>
      </p:pic>
      <p:sp>
        <p:nvSpPr>
          <p:cNvPr id="32" name="矩形 31"/>
          <p:cNvSpPr/>
          <p:nvPr>
            <p:custDataLst>
              <p:tags r:id="rId4"/>
            </p:custDataLst>
          </p:nvPr>
        </p:nvSpPr>
        <p:spPr>
          <a:xfrm>
            <a:off x="4771997" y="5826966"/>
            <a:ext cx="1795208" cy="45719"/>
          </a:xfrm>
          <a:prstGeom prst="rect">
            <a:avLst/>
          </a:prstGeom>
          <a:solidFill>
            <a:srgbClr val="A5A5A5">
              <a:lumMod val="20000"/>
              <a:lumOff val="80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矩形 11"/>
          <p:cNvSpPr/>
          <p:nvPr>
            <p:custDataLst>
              <p:tags r:id="rId5"/>
            </p:custDataLst>
          </p:nvPr>
        </p:nvSpPr>
        <p:spPr>
          <a:xfrm>
            <a:off x="4780401" y="3356998"/>
            <a:ext cx="1778400" cy="901698"/>
          </a:xfrm>
          <a:prstGeom prst="rect">
            <a:avLst/>
          </a:prstGeom>
          <a:solidFill>
            <a:srgbClr val="E7E6E6">
              <a:lumMod val="50000"/>
              <a:alpha val="50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文本框 16"/>
          <p:cNvSpPr txBox="1"/>
          <p:nvPr>
            <p:custDataLst>
              <p:tags r:id="rId6"/>
            </p:custDataLst>
          </p:nvPr>
        </p:nvSpPr>
        <p:spPr>
          <a:xfrm>
            <a:off x="4794532" y="3407598"/>
            <a:ext cx="1750138" cy="4298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noProof="0" dirty="0">
                <a:ln>
                  <a:noFill/>
                </a:ln>
                <a:solidFill>
                  <a:sysClr val="window" lastClr="FFFFFF"/>
                </a:solidFill>
                <a:effectLst/>
                <a:uLnTx/>
                <a:uFillTx/>
                <a:latin typeface="Arial" panose="020B0604020202020204" pitchFamily="34" charset="0"/>
                <a:ea typeface="微软雅黑" panose="020B0503020204020204" pitchFamily="34" charset="-122"/>
                <a:cs typeface="+mn-cs"/>
              </a:rPr>
              <a:t>朱方灏钧</a:t>
            </a:r>
          </a:p>
        </p:txBody>
      </p:sp>
      <p:sp>
        <p:nvSpPr>
          <p:cNvPr id="22" name="文本框 21"/>
          <p:cNvSpPr txBox="1"/>
          <p:nvPr>
            <p:custDataLst>
              <p:tags r:id="rId7"/>
            </p:custDataLst>
          </p:nvPr>
        </p:nvSpPr>
        <p:spPr>
          <a:xfrm>
            <a:off x="4794532" y="3927619"/>
            <a:ext cx="1750138" cy="3067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noProof="0" dirty="0">
                <a:ln>
                  <a:noFill/>
                </a:ln>
                <a:solidFill>
                  <a:sysClr val="window" lastClr="FFFFFF"/>
                </a:solidFill>
                <a:effectLst/>
                <a:uLnTx/>
                <a:uFillTx/>
                <a:latin typeface="Arial" panose="020B0604020202020204" pitchFamily="34" charset="0"/>
                <a:ea typeface="微软雅黑" panose="020B0503020204020204" pitchFamily="34" charset="-122"/>
                <a:cs typeface="+mn-cs"/>
              </a:rPr>
              <a:t>队长</a:t>
            </a:r>
          </a:p>
        </p:txBody>
      </p:sp>
      <p:sp>
        <p:nvSpPr>
          <p:cNvPr id="24" name="文本框 23"/>
          <p:cNvSpPr txBox="1"/>
          <p:nvPr>
            <p:custDataLst>
              <p:tags r:id="rId8"/>
            </p:custDataLst>
          </p:nvPr>
        </p:nvSpPr>
        <p:spPr>
          <a:xfrm>
            <a:off x="4762165" y="4625802"/>
            <a:ext cx="1827901"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mn-cs"/>
              </a:rPr>
              <a:t>联系电话：13404098516</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mn-cs"/>
              </a:rPr>
              <a:t>专业：软件技术</a:t>
            </a:r>
          </a:p>
        </p:txBody>
      </p:sp>
      <p:pic>
        <p:nvPicPr>
          <p:cNvPr id="37" name="图片 36" descr="G:\双创\图片1.jpg图片1"/>
          <p:cNvPicPr>
            <a:picLocks noChangeAspect="1"/>
          </p:cNvPicPr>
          <p:nvPr>
            <p:custDataLst>
              <p:tags r:id="rId9"/>
            </p:custDataLst>
          </p:nvPr>
        </p:nvPicPr>
        <p:blipFill rotWithShape="1">
          <a:blip r:embed="rId31"/>
          <a:srcRect/>
          <a:stretch>
            <a:fillRect/>
          </a:stretch>
        </p:blipFill>
        <p:spPr>
          <a:xfrm>
            <a:off x="6630972" y="1556296"/>
            <a:ext cx="1778152" cy="2370455"/>
          </a:xfrm>
          <a:prstGeom prst="rect">
            <a:avLst/>
          </a:prstGeom>
        </p:spPr>
      </p:pic>
      <p:sp>
        <p:nvSpPr>
          <p:cNvPr id="13" name="矩形 12"/>
          <p:cNvSpPr/>
          <p:nvPr>
            <p:custDataLst>
              <p:tags r:id="rId10"/>
            </p:custDataLst>
          </p:nvPr>
        </p:nvSpPr>
        <p:spPr>
          <a:xfrm>
            <a:off x="6630848" y="3356998"/>
            <a:ext cx="1778400" cy="901698"/>
          </a:xfrm>
          <a:prstGeom prst="rect">
            <a:avLst/>
          </a:prstGeom>
          <a:solidFill>
            <a:srgbClr val="E7E6E6">
              <a:lumMod val="50000"/>
              <a:alpha val="50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文本框 17"/>
          <p:cNvSpPr txBox="1"/>
          <p:nvPr>
            <p:custDataLst>
              <p:tags r:id="rId11"/>
            </p:custDataLst>
          </p:nvPr>
        </p:nvSpPr>
        <p:spPr>
          <a:xfrm>
            <a:off x="6644979" y="3407597"/>
            <a:ext cx="1750138" cy="4298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noProof="0" dirty="0">
                <a:ln>
                  <a:noFill/>
                </a:ln>
                <a:solidFill>
                  <a:sysClr val="window" lastClr="FFFFFF"/>
                </a:solidFill>
                <a:effectLst/>
                <a:uLnTx/>
                <a:uFillTx/>
                <a:latin typeface="Arial" panose="020B0604020202020204" pitchFamily="34" charset="0"/>
                <a:ea typeface="微软雅黑" panose="020B0503020204020204" pitchFamily="34" charset="-122"/>
                <a:cs typeface="+mn-cs"/>
              </a:rPr>
              <a:t>叶强</a:t>
            </a:r>
          </a:p>
        </p:txBody>
      </p:sp>
      <p:sp>
        <p:nvSpPr>
          <p:cNvPr id="21" name="文本框 20"/>
          <p:cNvSpPr txBox="1"/>
          <p:nvPr>
            <p:custDataLst>
              <p:tags r:id="rId12"/>
            </p:custDataLst>
          </p:nvPr>
        </p:nvSpPr>
        <p:spPr>
          <a:xfrm>
            <a:off x="6629758" y="3951991"/>
            <a:ext cx="1750138" cy="3067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noProof="0" dirty="0">
                <a:ln>
                  <a:noFill/>
                </a:ln>
                <a:solidFill>
                  <a:sysClr val="window" lastClr="FFFFFF"/>
                </a:solidFill>
                <a:effectLst/>
                <a:uLnTx/>
                <a:uFillTx/>
                <a:latin typeface="Arial" panose="020B0604020202020204" pitchFamily="34" charset="0"/>
                <a:ea typeface="微软雅黑" panose="020B0503020204020204" pitchFamily="34" charset="-122"/>
                <a:cs typeface="+mn-cs"/>
              </a:rPr>
              <a:t>队员</a:t>
            </a:r>
            <a:r>
              <a:rPr kumimoji="0" lang="en-US" altLang="zh-CN" sz="1400" b="0" i="0" u="none" strike="noStrike" kern="1200" cap="none" spc="0" normalizeH="0" noProof="0" dirty="0">
                <a:ln>
                  <a:noFill/>
                </a:ln>
                <a:solidFill>
                  <a:sysClr val="window" lastClr="FFFFFF"/>
                </a:solidFill>
                <a:effectLst/>
                <a:uLnTx/>
                <a:uFillTx/>
                <a:latin typeface="Arial" panose="020B0604020202020204" pitchFamily="34" charset="0"/>
                <a:ea typeface="微软雅黑" panose="020B0503020204020204" pitchFamily="34" charset="-122"/>
                <a:cs typeface="+mn-cs"/>
              </a:rPr>
              <a:t>1</a:t>
            </a:r>
          </a:p>
        </p:txBody>
      </p:sp>
      <p:sp>
        <p:nvSpPr>
          <p:cNvPr id="30" name="文本框 29"/>
          <p:cNvSpPr txBox="1"/>
          <p:nvPr>
            <p:custDataLst>
              <p:tags r:id="rId13"/>
            </p:custDataLst>
          </p:nvPr>
        </p:nvSpPr>
        <p:spPr>
          <a:xfrm>
            <a:off x="6606098" y="4625802"/>
            <a:ext cx="1827901" cy="1076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sym typeface="+mn-ea"/>
              </a:rPr>
              <a:t>联系电话：</a:t>
            </a:r>
            <a:endParaRPr kumimoji="0" lang="zh-CN" altLang="en-US" sz="1600" b="0" i="0" u="none" strike="noStrike" kern="1200" cap="none" spc="0" normalizeH="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mn-cs"/>
              </a:rPr>
              <a:t>13689615779</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sym typeface="+mn-ea"/>
              </a:rPr>
              <a:t>专业：软件技术</a:t>
            </a:r>
            <a:endParaRPr kumimoji="0" lang="zh-CN" altLang="en-US" sz="1600" b="0" i="0" u="none" strike="noStrike" kern="1200" cap="none" spc="0" normalizeH="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mn-cs"/>
            </a:endParaRPr>
          </a:p>
        </p:txBody>
      </p:sp>
      <p:sp>
        <p:nvSpPr>
          <p:cNvPr id="38" name="矩形 37"/>
          <p:cNvSpPr/>
          <p:nvPr>
            <p:custDataLst>
              <p:tags r:id="rId14"/>
            </p:custDataLst>
          </p:nvPr>
        </p:nvSpPr>
        <p:spPr>
          <a:xfrm>
            <a:off x="6622444" y="5826966"/>
            <a:ext cx="1795208" cy="45719"/>
          </a:xfrm>
          <a:prstGeom prst="rect">
            <a:avLst/>
          </a:prstGeom>
          <a:solidFill>
            <a:srgbClr val="A5A5A5">
              <a:lumMod val="20000"/>
              <a:lumOff val="80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29" name="图片 28" descr="G:\双创\1590568323859.jpeg1590568323859"/>
          <p:cNvPicPr>
            <a:picLocks noChangeAspect="1"/>
          </p:cNvPicPr>
          <p:nvPr>
            <p:custDataLst>
              <p:tags r:id="rId15"/>
            </p:custDataLst>
          </p:nvPr>
        </p:nvPicPr>
        <p:blipFill rotWithShape="1">
          <a:blip r:embed="rId32"/>
          <a:srcRect/>
          <a:stretch>
            <a:fillRect/>
          </a:stretch>
        </p:blipFill>
        <p:spPr>
          <a:xfrm>
            <a:off x="8573723" y="1530688"/>
            <a:ext cx="1580515" cy="2370870"/>
          </a:xfrm>
          <a:prstGeom prst="rect">
            <a:avLst/>
          </a:prstGeom>
        </p:spPr>
      </p:pic>
      <p:sp>
        <p:nvSpPr>
          <p:cNvPr id="16" name="矩形 15"/>
          <p:cNvSpPr/>
          <p:nvPr>
            <p:custDataLst>
              <p:tags r:id="rId16"/>
            </p:custDataLst>
          </p:nvPr>
        </p:nvSpPr>
        <p:spPr>
          <a:xfrm>
            <a:off x="8470818" y="3356998"/>
            <a:ext cx="1786327" cy="901698"/>
          </a:xfrm>
          <a:prstGeom prst="rect">
            <a:avLst/>
          </a:prstGeom>
          <a:solidFill>
            <a:srgbClr val="E7E6E6">
              <a:lumMod val="50000"/>
              <a:alpha val="50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custDataLst>
              <p:tags r:id="rId17"/>
            </p:custDataLst>
          </p:nvPr>
        </p:nvSpPr>
        <p:spPr>
          <a:xfrm>
            <a:off x="8488912" y="3407598"/>
            <a:ext cx="1750138" cy="4298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noProof="0" dirty="0">
                <a:ln>
                  <a:noFill/>
                </a:ln>
                <a:solidFill>
                  <a:sysClr val="window" lastClr="FFFFFF"/>
                </a:solidFill>
                <a:effectLst/>
                <a:uLnTx/>
                <a:uFillTx/>
                <a:latin typeface="Arial" panose="020B0604020202020204" pitchFamily="34" charset="0"/>
                <a:ea typeface="微软雅黑" panose="020B0503020204020204" pitchFamily="34" charset="-122"/>
                <a:cs typeface="+mn-cs"/>
              </a:rPr>
              <a:t>罗慧</a:t>
            </a:r>
          </a:p>
        </p:txBody>
      </p:sp>
      <p:sp>
        <p:nvSpPr>
          <p:cNvPr id="23" name="文本框 22"/>
          <p:cNvSpPr txBox="1"/>
          <p:nvPr>
            <p:custDataLst>
              <p:tags r:id="rId18"/>
            </p:custDataLst>
          </p:nvPr>
        </p:nvSpPr>
        <p:spPr>
          <a:xfrm>
            <a:off x="8488912" y="3927619"/>
            <a:ext cx="1750138" cy="3067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noProof="0" dirty="0">
                <a:ln>
                  <a:noFill/>
                </a:ln>
                <a:solidFill>
                  <a:sysClr val="window" lastClr="FFFFFF"/>
                </a:solidFill>
                <a:effectLst/>
                <a:uLnTx/>
                <a:uFillTx/>
                <a:latin typeface="Arial" panose="020B0604020202020204" pitchFamily="34" charset="0"/>
                <a:ea typeface="微软雅黑" panose="020B0503020204020204" pitchFamily="34" charset="-122"/>
                <a:cs typeface="+mn-cs"/>
              </a:rPr>
              <a:t>队员</a:t>
            </a:r>
            <a:r>
              <a:rPr kumimoji="0" lang="en-US" altLang="zh-CN" sz="1400" b="0" i="0" u="none" strike="noStrike" kern="1200" cap="none" spc="0" normalizeH="0" noProof="0" dirty="0">
                <a:ln>
                  <a:noFill/>
                </a:ln>
                <a:solidFill>
                  <a:sysClr val="window" lastClr="FFFFFF"/>
                </a:solidFill>
                <a:effectLst/>
                <a:uLnTx/>
                <a:uFillTx/>
                <a:latin typeface="Arial" panose="020B0604020202020204" pitchFamily="34" charset="0"/>
                <a:ea typeface="微软雅黑" panose="020B0503020204020204" pitchFamily="34" charset="-122"/>
                <a:cs typeface="+mn-cs"/>
              </a:rPr>
              <a:t>2</a:t>
            </a:r>
          </a:p>
        </p:txBody>
      </p:sp>
      <p:sp>
        <p:nvSpPr>
          <p:cNvPr id="31" name="文本框 30"/>
          <p:cNvSpPr txBox="1"/>
          <p:nvPr>
            <p:custDataLst>
              <p:tags r:id="rId19"/>
            </p:custDataLst>
          </p:nvPr>
        </p:nvSpPr>
        <p:spPr>
          <a:xfrm>
            <a:off x="8450031" y="4625802"/>
            <a:ext cx="1827901" cy="13220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sym typeface="+mn-ea"/>
              </a:rPr>
              <a:t>联系电话：18384960447</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sym typeface="+mn-ea"/>
              </a:rPr>
              <a:t>专业：软件技术</a:t>
            </a:r>
            <a:endParaRPr kumimoji="0" lang="zh-CN" altLang="en-US" sz="1600" b="0" i="0" u="none" strike="noStrike" kern="1200" cap="none" spc="0" normalizeH="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60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mn-cs"/>
            </a:endParaRPr>
          </a:p>
        </p:txBody>
      </p:sp>
      <p:sp>
        <p:nvSpPr>
          <p:cNvPr id="39" name="矩形 38"/>
          <p:cNvSpPr/>
          <p:nvPr>
            <p:custDataLst>
              <p:tags r:id="rId20"/>
            </p:custDataLst>
          </p:nvPr>
        </p:nvSpPr>
        <p:spPr>
          <a:xfrm>
            <a:off x="8466377" y="5826966"/>
            <a:ext cx="1795208" cy="45719"/>
          </a:xfrm>
          <a:prstGeom prst="rect">
            <a:avLst/>
          </a:prstGeom>
          <a:solidFill>
            <a:srgbClr val="A5A5A5">
              <a:lumMod val="20000"/>
              <a:lumOff val="80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3" name="图片 2" descr="G:\双创\个人照片_李斌.jpg个人照片_李斌"/>
          <p:cNvPicPr>
            <a:picLocks noChangeAspect="1"/>
          </p:cNvPicPr>
          <p:nvPr>
            <p:custDataLst>
              <p:tags r:id="rId21"/>
            </p:custDataLst>
          </p:nvPr>
        </p:nvPicPr>
        <p:blipFill rotWithShape="1">
          <a:blip r:embed="rId33"/>
          <a:srcRect l="19967" t="-404" r="28404" b="404"/>
          <a:stretch>
            <a:fillRect/>
          </a:stretch>
        </p:blipFill>
        <p:spPr>
          <a:xfrm>
            <a:off x="10318713" y="1561693"/>
            <a:ext cx="1764270" cy="2359660"/>
          </a:xfrm>
          <a:prstGeom prst="rect">
            <a:avLst/>
          </a:prstGeom>
        </p:spPr>
      </p:pic>
      <p:sp>
        <p:nvSpPr>
          <p:cNvPr id="27" name="矩形 26"/>
          <p:cNvSpPr/>
          <p:nvPr>
            <p:custDataLst>
              <p:tags r:id="rId22"/>
            </p:custDataLst>
          </p:nvPr>
        </p:nvSpPr>
        <p:spPr>
          <a:xfrm>
            <a:off x="10314751" y="3356998"/>
            <a:ext cx="1786327" cy="901698"/>
          </a:xfrm>
          <a:prstGeom prst="rect">
            <a:avLst/>
          </a:prstGeom>
          <a:solidFill>
            <a:srgbClr val="E7E6E6">
              <a:lumMod val="50000"/>
              <a:alpha val="50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文本框 27"/>
          <p:cNvSpPr txBox="1"/>
          <p:nvPr>
            <p:custDataLst>
              <p:tags r:id="rId23"/>
            </p:custDataLst>
          </p:nvPr>
        </p:nvSpPr>
        <p:spPr>
          <a:xfrm>
            <a:off x="10332845" y="3407598"/>
            <a:ext cx="1750138" cy="4298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noProof="0" dirty="0">
                <a:ln>
                  <a:noFill/>
                </a:ln>
                <a:solidFill>
                  <a:sysClr val="window" lastClr="FFFFFF"/>
                </a:solidFill>
                <a:effectLst/>
                <a:uLnTx/>
                <a:uFillTx/>
                <a:latin typeface="Arial" panose="020B0604020202020204" pitchFamily="34" charset="0"/>
                <a:ea typeface="微软雅黑" panose="020B0503020204020204" pitchFamily="34" charset="-122"/>
                <a:cs typeface="+mn-cs"/>
              </a:rPr>
              <a:t>李斌</a:t>
            </a:r>
          </a:p>
        </p:txBody>
      </p:sp>
      <p:sp>
        <p:nvSpPr>
          <p:cNvPr id="33" name="文本框 32"/>
          <p:cNvSpPr txBox="1"/>
          <p:nvPr>
            <p:custDataLst>
              <p:tags r:id="rId24"/>
            </p:custDataLst>
          </p:nvPr>
        </p:nvSpPr>
        <p:spPr>
          <a:xfrm>
            <a:off x="10332845" y="3927619"/>
            <a:ext cx="1750138" cy="3067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noProof="0" dirty="0">
                <a:ln>
                  <a:noFill/>
                </a:ln>
                <a:solidFill>
                  <a:sysClr val="window" lastClr="FFFFFF"/>
                </a:solidFill>
                <a:effectLst/>
                <a:uLnTx/>
                <a:uFillTx/>
                <a:latin typeface="Arial" panose="020B0604020202020204" pitchFamily="34" charset="0"/>
                <a:ea typeface="微软雅黑" panose="020B0503020204020204" pitchFamily="34" charset="-122"/>
                <a:cs typeface="+mn-cs"/>
              </a:rPr>
              <a:t>指导老师</a:t>
            </a:r>
          </a:p>
        </p:txBody>
      </p:sp>
      <p:sp>
        <p:nvSpPr>
          <p:cNvPr id="34" name="文本框 33"/>
          <p:cNvSpPr txBox="1"/>
          <p:nvPr>
            <p:custDataLst>
              <p:tags r:id="rId25"/>
            </p:custDataLst>
          </p:nvPr>
        </p:nvSpPr>
        <p:spPr>
          <a:xfrm>
            <a:off x="10293964" y="4625802"/>
            <a:ext cx="1827901"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sym typeface="+mn-ea"/>
              </a:rPr>
              <a:t>联系电话：17394999792</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mn-cs"/>
            </a:endParaRPr>
          </a:p>
        </p:txBody>
      </p:sp>
      <p:sp>
        <p:nvSpPr>
          <p:cNvPr id="35" name="矩形 34"/>
          <p:cNvSpPr/>
          <p:nvPr>
            <p:custDataLst>
              <p:tags r:id="rId26"/>
            </p:custDataLst>
          </p:nvPr>
        </p:nvSpPr>
        <p:spPr>
          <a:xfrm>
            <a:off x="10310310" y="5826966"/>
            <a:ext cx="1795208" cy="45719"/>
          </a:xfrm>
          <a:prstGeom prst="rect">
            <a:avLst/>
          </a:prstGeom>
          <a:solidFill>
            <a:srgbClr val="A5A5A5">
              <a:lumMod val="20000"/>
              <a:lumOff val="80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4" name="文本框 39"/>
          <p:cNvSpPr txBox="1"/>
          <p:nvPr>
            <p:custDataLst>
              <p:tags r:id="rId27"/>
            </p:custDataLst>
          </p:nvPr>
        </p:nvSpPr>
        <p:spPr>
          <a:xfrm>
            <a:off x="38008" y="1794103"/>
            <a:ext cx="4559300" cy="922020"/>
          </a:xfrm>
          <a:prstGeom prst="rect">
            <a:avLst/>
          </a:prstGeom>
          <a:noFill/>
        </p:spPr>
        <p:txBody>
          <a:bodyPr wrap="square" rtlCol="0">
            <a:sp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none" spc="200" normalizeH="0" noProof="0" dirty="0">
                <a:ln>
                  <a:noFill/>
                </a:ln>
                <a:solidFill>
                  <a:sysClr val="windowText" lastClr="000000">
                    <a:lumMod val="65000"/>
                    <a:lumOff val="35000"/>
                  </a:sysClr>
                </a:solidFill>
                <a:effectLst/>
                <a:uLnTx/>
                <a:uFillTx/>
                <a:latin typeface="Arial" panose="020B0604020202020204" pitchFamily="34" charset="0"/>
                <a:ea typeface="微软雅黑" panose="020B0503020204020204" pitchFamily="34" charset="-122"/>
                <a:cs typeface="+mn-cs"/>
              </a:rPr>
              <a:t>猿科技术团队</a:t>
            </a:r>
          </a:p>
        </p:txBody>
      </p:sp>
      <p:sp>
        <p:nvSpPr>
          <p:cNvPr id="45" name="文本框 41"/>
          <p:cNvSpPr txBox="1"/>
          <p:nvPr>
            <p:custDataLst>
              <p:tags r:id="rId28"/>
            </p:custDataLst>
          </p:nvPr>
        </p:nvSpPr>
        <p:spPr>
          <a:xfrm>
            <a:off x="646304" y="3926751"/>
            <a:ext cx="3861272" cy="525016"/>
          </a:xfrm>
          <a:prstGeom prst="rect">
            <a:avLst/>
          </a:prstGeom>
          <a:noFill/>
        </p:spPr>
        <p:txBody>
          <a:bodyPr wrap="square" rtlCol="0">
            <a:sp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en-US" altLang="zh-CN" sz="2400" b="0" i="0" u="none" strike="noStrike" kern="1200" cap="none" spc="0" normalizeH="0" noProof="0" dirty="0">
                <a:ln>
                  <a:noFill/>
                </a:ln>
                <a:solidFill>
                  <a:sysClr val="window" lastClr="FFFFFF">
                    <a:lumMod val="50000"/>
                  </a:sysClr>
                </a:solidFill>
                <a:effectLst/>
                <a:uLnTx/>
                <a:uFillTx/>
                <a:latin typeface="Arial" panose="020B0604020202020204" pitchFamily="34" charset="0"/>
                <a:ea typeface="微软雅黑" panose="020B0503020204020204" pitchFamily="34" charset="-122"/>
                <a:cs typeface="+mn-cs"/>
              </a:rPr>
              <a:t>——</a:t>
            </a:r>
            <a:r>
              <a:rPr kumimoji="0" lang="zh-CN" altLang="en-US" sz="2400" b="0" i="0" u="none" strike="noStrike" kern="1200" cap="none" spc="0" normalizeH="0" noProof="0" dirty="0">
                <a:ln>
                  <a:noFill/>
                </a:ln>
                <a:solidFill>
                  <a:sysClr val="window" lastClr="FFFFFF">
                    <a:lumMod val="50000"/>
                  </a:sysClr>
                </a:solidFill>
                <a:effectLst/>
                <a:uLnTx/>
                <a:uFillTx/>
                <a:latin typeface="Arial" panose="020B0604020202020204" pitchFamily="34" charset="0"/>
                <a:ea typeface="微软雅黑" panose="020B0503020204020204" pitchFamily="34" charset="-122"/>
                <a:cs typeface="+mn-cs"/>
              </a:rPr>
              <a:t>四川水利职业技术学院</a:t>
            </a:r>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custDataLst>
              <p:tags r:id="rId2"/>
            </p:custDataLst>
          </p:nvPr>
        </p:nvSpPr>
        <p:spPr>
          <a:xfrm>
            <a:off x="5456236" y="2722364"/>
            <a:ext cx="1279525" cy="387985"/>
          </a:xfrm>
          <a:prstGeom prst="rect">
            <a:avLst/>
          </a:prstGeom>
          <a:noFill/>
        </p:spPr>
        <p:txBody>
          <a:bodyPr wrap="square" lIns="0" tIns="0" rIns="0"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dist" defTabSz="914400" fontAlgn="auto">
              <a:lnSpc>
                <a:spcPct val="150000"/>
              </a:lnSpc>
              <a:spcBef>
                <a:spcPts val="0"/>
              </a:spcBef>
              <a:spcAft>
                <a:spcPts val="0"/>
              </a:spcAft>
              <a:buClrTx/>
              <a:buSzTx/>
              <a:buFontTx/>
              <a:defRPr/>
            </a:pPr>
            <a:r>
              <a:rPr lang="id-ID" sz="1400" kern="0"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ONE</a:t>
            </a:r>
            <a:endParaRPr kumimoji="0" lang="id-ID" sz="1400" kern="0" spc="200" noProof="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7" name="TextBox 2"/>
          <p:cNvSpPr txBox="1"/>
          <p:nvPr>
            <p:custDataLst>
              <p:tags r:id="rId3"/>
            </p:custDataLst>
          </p:nvPr>
        </p:nvSpPr>
        <p:spPr>
          <a:xfrm>
            <a:off x="4803456" y="1212334"/>
            <a:ext cx="2585085" cy="1717675"/>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defRPr/>
            </a:pPr>
            <a:r>
              <a:rPr lang="en-US" altLang="zh-CN" sz="9600" kern="0"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02</a:t>
            </a:r>
          </a:p>
        </p:txBody>
      </p:sp>
      <p:sp>
        <p:nvSpPr>
          <p:cNvPr id="3" name="标题 2"/>
          <p:cNvSpPr>
            <a:spLocks noGrp="1"/>
          </p:cNvSpPr>
          <p:nvPr>
            <p:ph type="ctrTitle" idx="14"/>
            <p:custDataLst>
              <p:tags r:id="rId4"/>
            </p:custDataLst>
          </p:nvPr>
        </p:nvSpPr>
        <p:spPr>
          <a:xfrm>
            <a:off x="3212147" y="3178294"/>
            <a:ext cx="5767705" cy="835660"/>
          </a:xfrm>
        </p:spPr>
        <p:txBody>
          <a:bodyPr wrap="square">
            <a:normAutofit/>
          </a:bodyPr>
          <a:lstStyle/>
          <a:p>
            <a:r>
              <a:rPr lang="zh-CN" altLang="en-US" b="1" spc="250">
                <a:solidFill>
                  <a:schemeClr val="tx1">
                    <a:lumMod val="85000"/>
                    <a:lumOff val="15000"/>
                  </a:schemeClr>
                </a:solidFill>
                <a:ea typeface="微软雅黑" panose="020B0503020204020204" pitchFamily="34" charset="-122"/>
                <a:sym typeface="Arial" panose="020B0604020202020204" pitchFamily="34" charset="0"/>
              </a:rPr>
              <a:t>数据库和程序配置</a:t>
            </a:r>
            <a:endParaRPr lang="zh-CN" altLang="en-US" dirty="0">
              <a:solidFill>
                <a:schemeClr val="tx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custDataLst>
              <p:tags r:id="rId2"/>
            </p:custDataLst>
          </p:nvPr>
        </p:nvSpPr>
        <p:spPr>
          <a:xfrm>
            <a:off x="0" y="950"/>
            <a:ext cx="12192000" cy="1646756"/>
          </a:xfrm>
          <a:custGeom>
            <a:avLst/>
            <a:gdLst>
              <a:gd name="connsiteX0" fmla="*/ 0 w 12192000"/>
              <a:gd name="connsiteY0" fmla="*/ 0 h 1646756"/>
              <a:gd name="connsiteX1" fmla="*/ 12192000 w 12192000"/>
              <a:gd name="connsiteY1" fmla="*/ 0 h 1646756"/>
              <a:gd name="connsiteX2" fmla="*/ 12192000 w 12192000"/>
              <a:gd name="connsiteY2" fmla="*/ 984371 h 1646756"/>
              <a:gd name="connsiteX3" fmla="*/ 0 w 12192000"/>
              <a:gd name="connsiteY3" fmla="*/ 1456003 h 1646756"/>
            </a:gdLst>
            <a:ahLst/>
            <a:cxnLst>
              <a:cxn ang="0">
                <a:pos x="connsiteX0" y="connsiteY0"/>
              </a:cxn>
              <a:cxn ang="0">
                <a:pos x="connsiteX1" y="connsiteY1"/>
              </a:cxn>
              <a:cxn ang="0">
                <a:pos x="connsiteX2" y="connsiteY2"/>
              </a:cxn>
              <a:cxn ang="0">
                <a:pos x="connsiteX3" y="connsiteY3"/>
              </a:cxn>
            </a:cxnLst>
            <a:rect l="l" t="t" r="r" b="b"/>
            <a:pathLst>
              <a:path w="12192000" h="1646756">
                <a:moveTo>
                  <a:pt x="0" y="0"/>
                </a:moveTo>
                <a:lnTo>
                  <a:pt x="12192000" y="0"/>
                </a:lnTo>
                <a:lnTo>
                  <a:pt x="12192000" y="984371"/>
                </a:lnTo>
                <a:cubicBezTo>
                  <a:pt x="6096000" y="984371"/>
                  <a:pt x="6096000" y="2076571"/>
                  <a:pt x="0" y="1456003"/>
                </a:cubicBezTo>
                <a:close/>
              </a:path>
            </a:pathLst>
          </a:cu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kumimoji="1" lang="zh-CN" altLang="en-US" sz="1600" b="1">
              <a:solidFill>
                <a:srgbClr val="FFFFFF"/>
              </a:solidFill>
              <a:latin typeface="+mn-ea"/>
            </a:endParaRPr>
          </a:p>
        </p:txBody>
      </p:sp>
      <p:sp>
        <p:nvSpPr>
          <p:cNvPr id="10" name="任意多边形: 形状 9"/>
          <p:cNvSpPr/>
          <p:nvPr>
            <p:custDataLst>
              <p:tags r:id="rId3"/>
            </p:custDataLst>
          </p:nvPr>
        </p:nvSpPr>
        <p:spPr>
          <a:xfrm>
            <a:off x="0" y="1142337"/>
            <a:ext cx="12192000" cy="817639"/>
          </a:xfrm>
          <a:custGeom>
            <a:avLst/>
            <a:gdLst>
              <a:gd name="connsiteX0" fmla="*/ 12192000 w 12192000"/>
              <a:gd name="connsiteY0" fmla="*/ 0 h 817639"/>
              <a:gd name="connsiteX1" fmla="*/ 0 w 12192000"/>
              <a:gd name="connsiteY1" fmla="*/ 471632 h 817639"/>
              <a:gd name="connsiteX2" fmla="*/ 0 w 12192000"/>
              <a:gd name="connsiteY2" fmla="*/ 626886 h 817639"/>
              <a:gd name="connsiteX3" fmla="*/ 12192000 w 12192000"/>
              <a:gd name="connsiteY3" fmla="*/ 155254 h 817639"/>
            </a:gdLst>
            <a:ahLst/>
            <a:cxnLst>
              <a:cxn ang="0">
                <a:pos x="connsiteX0" y="connsiteY0"/>
              </a:cxn>
              <a:cxn ang="0">
                <a:pos x="connsiteX1" y="connsiteY1"/>
              </a:cxn>
              <a:cxn ang="0">
                <a:pos x="connsiteX2" y="connsiteY2"/>
              </a:cxn>
              <a:cxn ang="0">
                <a:pos x="connsiteX3" y="connsiteY3"/>
              </a:cxn>
            </a:cxnLst>
            <a:rect l="l" t="t" r="r" b="b"/>
            <a:pathLst>
              <a:path w="12192000" h="817639">
                <a:moveTo>
                  <a:pt x="12192000" y="0"/>
                </a:moveTo>
                <a:cubicBezTo>
                  <a:pt x="6096000" y="0"/>
                  <a:pt x="6096000" y="1092200"/>
                  <a:pt x="0" y="471632"/>
                </a:cubicBezTo>
                <a:lnTo>
                  <a:pt x="0" y="626886"/>
                </a:lnTo>
                <a:cubicBezTo>
                  <a:pt x="6096000" y="1247454"/>
                  <a:pt x="6096000" y="155254"/>
                  <a:pt x="12192000" y="155254"/>
                </a:cubicBezTo>
                <a:close/>
              </a:path>
            </a:pathLst>
          </a:custGeom>
          <a:solidFill>
            <a:srgbClr val="FFFFFF">
              <a:lumMod val="95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1" name="文本框 10"/>
          <p:cNvSpPr txBox="1"/>
          <p:nvPr>
            <p:custDataLst>
              <p:tags r:id="rId4"/>
            </p:custDataLst>
          </p:nvPr>
        </p:nvSpPr>
        <p:spPr>
          <a:xfrm>
            <a:off x="682851" y="571339"/>
            <a:ext cx="6060849" cy="646331"/>
          </a:xfrm>
          <a:prstGeom prst="rect">
            <a:avLst/>
          </a:prstGeom>
          <a:noFill/>
        </p:spPr>
        <p:txBody>
          <a:bodyPr wrap="square" lIns="91440" tIns="45720" rIns="91440" bIns="45720" rtlCol="0">
            <a:normAutofit/>
          </a:bodyPr>
          <a:lstStyle/>
          <a:p>
            <a:pPr fontAlgn="auto"/>
            <a:r>
              <a:rPr lang="en-US" altLang="zh-CN" sz="3600" b="1" spc="300">
                <a:solidFill>
                  <a:srgbClr val="000000">
                    <a:lumMod val="85000"/>
                    <a:lumOff val="15000"/>
                  </a:srgbClr>
                </a:solidFill>
                <a:uFillTx/>
                <a:latin typeface="Arial" panose="020B0604020202020204" pitchFamily="34" charset="0"/>
                <a:ea typeface="微软雅黑" panose="020B0503020204020204" pitchFamily="34" charset="-122"/>
              </a:rPr>
              <a:t>02</a:t>
            </a:r>
          </a:p>
        </p:txBody>
      </p:sp>
      <p:sp>
        <p:nvSpPr>
          <p:cNvPr id="13" name="矩形 12"/>
          <p:cNvSpPr/>
          <p:nvPr>
            <p:custDataLst>
              <p:tags r:id="rId5"/>
            </p:custDataLst>
          </p:nvPr>
        </p:nvSpPr>
        <p:spPr>
          <a:xfrm>
            <a:off x="682625" y="1421765"/>
            <a:ext cx="10826115" cy="3354070"/>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285750" indent="-285750">
              <a:lnSpc>
                <a:spcPct val="120000"/>
              </a:lnSpc>
              <a:spcAft>
                <a:spcPts val="1000"/>
              </a:spcAft>
              <a:buClr>
                <a:srgbClr val="FFFFFF">
                  <a:lumMod val="85000"/>
                </a:srgbClr>
              </a:buClr>
              <a:buFont typeface="Arial" panose="020B0604020202020204" pitchFamily="34" charset="0"/>
              <a:buChar char="•"/>
            </a:pPr>
            <a:r>
              <a:rPr lang="zh-CN" altLang="en-US" sz="2400" spc="150" dirty="0">
                <a:solidFill>
                  <a:srgbClr val="000000">
                    <a:lumMod val="75000"/>
                    <a:lumOff val="25000"/>
                  </a:srgbClr>
                </a:solidFill>
                <a:latin typeface="Arial" panose="020B0604020202020204" pitchFamily="34" charset="0"/>
                <a:ea typeface="微软雅黑" panose="020B0503020204020204" pitchFamily="34" charset="-122"/>
              </a:rPr>
              <a:t>windows,mac,linux三个系统</a:t>
            </a:r>
          </a:p>
          <a:p>
            <a:pPr marL="285750" indent="-285750">
              <a:lnSpc>
                <a:spcPct val="120000"/>
              </a:lnSpc>
              <a:spcAft>
                <a:spcPts val="1000"/>
              </a:spcAft>
              <a:buClr>
                <a:srgbClr val="FFFFFF">
                  <a:lumMod val="85000"/>
                </a:srgbClr>
              </a:buClr>
              <a:buFont typeface="Arial" panose="020B0604020202020204" pitchFamily="34" charset="0"/>
              <a:buChar char="•"/>
            </a:pPr>
            <a:r>
              <a:rPr lang="zh-CN" altLang="en-US" sz="2400" spc="150" dirty="0">
                <a:solidFill>
                  <a:srgbClr val="000000">
                    <a:lumMod val="75000"/>
                    <a:lumOff val="25000"/>
                  </a:srgbClr>
                </a:solidFill>
                <a:latin typeface="Arial" panose="020B0604020202020204" pitchFamily="34" charset="0"/>
                <a:ea typeface="微软雅黑" panose="020B0503020204020204" pitchFamily="34" charset="-122"/>
              </a:rPr>
              <a:t>mycat版本mycat-server-1.6.7.5-test</a:t>
            </a:r>
            <a:endParaRPr lang="en-US" altLang="zh-CN" sz="2400" spc="150" dirty="0">
              <a:solidFill>
                <a:srgbClr val="000000">
                  <a:lumMod val="75000"/>
                  <a:lumOff val="25000"/>
                </a:srgbClr>
              </a:solidFill>
              <a:latin typeface="Arial" panose="020B0604020202020204" pitchFamily="34" charset="0"/>
              <a:ea typeface="微软雅黑" panose="020B0503020204020204" pitchFamily="34" charset="-122"/>
            </a:endParaRPr>
          </a:p>
          <a:p>
            <a:pPr marL="285750" indent="-285750">
              <a:lnSpc>
                <a:spcPct val="120000"/>
              </a:lnSpc>
              <a:spcAft>
                <a:spcPts val="1000"/>
              </a:spcAft>
              <a:buClr>
                <a:srgbClr val="FFFFFF">
                  <a:lumMod val="85000"/>
                </a:srgbClr>
              </a:buClr>
              <a:buFont typeface="Arial" panose="020B0604020202020204" pitchFamily="34" charset="0"/>
              <a:buChar char="•"/>
            </a:pPr>
            <a:r>
              <a:rPr lang="zh-CN" altLang="en-US" sz="2400" spc="150" dirty="0">
                <a:solidFill>
                  <a:srgbClr val="000000">
                    <a:lumMod val="75000"/>
                    <a:lumOff val="25000"/>
                  </a:srgbClr>
                </a:solidFill>
                <a:latin typeface="Arial" panose="020B0604020202020204" pitchFamily="34" charset="0"/>
                <a:ea typeface="微软雅黑" panose="020B0503020204020204" pitchFamily="34" charset="-122"/>
              </a:rPr>
              <a:t>mycat中间件127.0.0.1:8066</a:t>
            </a:r>
          </a:p>
          <a:p>
            <a:pPr lvl="1" indent="0">
              <a:lnSpc>
                <a:spcPct val="120000"/>
              </a:lnSpc>
              <a:spcAft>
                <a:spcPts val="1000"/>
              </a:spcAft>
              <a:buClr>
                <a:srgbClr val="FFFFFF">
                  <a:lumMod val="85000"/>
                </a:srgbClr>
              </a:buClr>
              <a:buNone/>
            </a:pPr>
            <a:r>
              <a:rPr lang="zh-CN" altLang="en-US" sz="2400" spc="150" dirty="0">
                <a:solidFill>
                  <a:srgbClr val="000000">
                    <a:lumMod val="75000"/>
                    <a:lumOff val="25000"/>
                  </a:srgbClr>
                </a:solidFill>
                <a:latin typeface="Arial" panose="020B0604020202020204" pitchFamily="34" charset="0"/>
                <a:ea typeface="微软雅黑" panose="020B0503020204020204" pitchFamily="34" charset="-122"/>
              </a:rPr>
              <a:t>用户名：root</a:t>
            </a:r>
          </a:p>
          <a:p>
            <a:pPr lvl="1" indent="0">
              <a:lnSpc>
                <a:spcPct val="120000"/>
              </a:lnSpc>
              <a:spcAft>
                <a:spcPts val="1000"/>
              </a:spcAft>
              <a:buClr>
                <a:srgbClr val="FFFFFF">
                  <a:lumMod val="85000"/>
                </a:srgbClr>
              </a:buClr>
              <a:buNone/>
            </a:pPr>
            <a:r>
              <a:rPr lang="zh-CN" altLang="en-US" sz="2400" spc="150" dirty="0">
                <a:solidFill>
                  <a:srgbClr val="000000">
                    <a:lumMod val="75000"/>
                    <a:lumOff val="25000"/>
                  </a:srgbClr>
                </a:solidFill>
                <a:latin typeface="Arial" panose="020B0604020202020204" pitchFamily="34" charset="0"/>
                <a:ea typeface="微软雅黑" panose="020B0503020204020204" pitchFamily="34" charset="-122"/>
              </a:rPr>
              <a:t>密码：123456</a:t>
            </a:r>
          </a:p>
        </p:txBody>
      </p:sp>
      <p:sp>
        <p:nvSpPr>
          <p:cNvPr id="3" name="矩形 2"/>
          <p:cNvSpPr/>
          <p:nvPr>
            <p:custDataLst>
              <p:tags r:id="rId6"/>
            </p:custDataLst>
          </p:nvPr>
        </p:nvSpPr>
        <p:spPr>
          <a:xfrm>
            <a:off x="683260" y="4187825"/>
            <a:ext cx="10826115" cy="2308860"/>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285750" indent="-285750">
              <a:lnSpc>
                <a:spcPct val="120000"/>
              </a:lnSpc>
              <a:spcAft>
                <a:spcPts val="1000"/>
              </a:spcAft>
              <a:buClr>
                <a:srgbClr val="FFFFFF">
                  <a:lumMod val="85000"/>
                </a:srgbClr>
              </a:buClr>
              <a:buFont typeface="Arial" panose="020B0604020202020204" pitchFamily="34" charset="0"/>
              <a:buChar char="•"/>
            </a:pPr>
            <a:r>
              <a:rPr lang="zh-CN" altLang="en-US" sz="2400" spc="150" dirty="0">
                <a:solidFill>
                  <a:srgbClr val="000000">
                    <a:lumMod val="75000"/>
                    <a:lumOff val="25000"/>
                  </a:srgbClr>
                </a:solidFill>
                <a:latin typeface="Arial" panose="020B0604020202020204" pitchFamily="34" charset="0"/>
                <a:ea typeface="微软雅黑" panose="020B0503020204020204" pitchFamily="34" charset="-122"/>
              </a:rPr>
              <a:t>mycat查询模式：支持jdbc和native，默认为native</a:t>
            </a:r>
            <a:endParaRPr lang="en-US" altLang="zh-CN" sz="2400" spc="150" dirty="0">
              <a:solidFill>
                <a:srgbClr val="000000">
                  <a:lumMod val="75000"/>
                  <a:lumOff val="25000"/>
                </a:srgbClr>
              </a:solidFill>
              <a:latin typeface="Arial" panose="020B0604020202020204" pitchFamily="34" charset="0"/>
              <a:ea typeface="微软雅黑" panose="020B0503020204020204" pitchFamily="34" charset="-122"/>
            </a:endParaRPr>
          </a:p>
          <a:p>
            <a:pPr marL="285750" indent="-285750">
              <a:lnSpc>
                <a:spcPct val="120000"/>
              </a:lnSpc>
              <a:spcAft>
                <a:spcPts val="1000"/>
              </a:spcAft>
              <a:buClr>
                <a:srgbClr val="FFFFFF">
                  <a:lumMod val="85000"/>
                </a:srgbClr>
              </a:buClr>
              <a:buFont typeface="Arial" panose="020B0604020202020204" pitchFamily="34" charset="0"/>
              <a:buChar char="•"/>
            </a:pPr>
            <a:r>
              <a:rPr lang="zh-CN" altLang="en-US" sz="2400" spc="150" dirty="0">
                <a:solidFill>
                  <a:srgbClr val="000000">
                    <a:lumMod val="75000"/>
                    <a:lumOff val="25000"/>
                  </a:srgbClr>
                </a:solidFill>
                <a:latin typeface="Arial" panose="020B0604020202020204" pitchFamily="34" charset="0"/>
                <a:ea typeface="微软雅黑" panose="020B0503020204020204" pitchFamily="34" charset="-122"/>
              </a:rPr>
              <a:t>数据有4个分片，每个分片500000条数据，一共2000000条数据 </a:t>
            </a:r>
          </a:p>
          <a:p>
            <a:pPr marL="285750" indent="-285750">
              <a:lnSpc>
                <a:spcPct val="120000"/>
              </a:lnSpc>
              <a:spcAft>
                <a:spcPts val="1000"/>
              </a:spcAft>
              <a:buClr>
                <a:srgbClr val="FFFFFF">
                  <a:lumMod val="85000"/>
                </a:srgbClr>
              </a:buClr>
              <a:buFont typeface="Arial" panose="020B0604020202020204" pitchFamily="34" charset="0"/>
              <a:buChar char="•"/>
            </a:pPr>
            <a:r>
              <a:rPr lang="zh-CN" altLang="en-US" sz="2400" spc="150" dirty="0">
                <a:solidFill>
                  <a:srgbClr val="000000">
                    <a:lumMod val="75000"/>
                    <a:lumOff val="25000"/>
                  </a:srgbClr>
                </a:solidFill>
                <a:latin typeface="Arial" panose="020B0604020202020204" pitchFamily="34" charset="0"/>
                <a:ea typeface="微软雅黑" panose="020B0503020204020204" pitchFamily="34" charset="-122"/>
              </a:rPr>
              <a:t>Jvm参数设置：-Xms64m -Xmx64m -XX:MaxDirectMemorySize=</a:t>
            </a:r>
            <a:r>
              <a:rPr lang="en-US" altLang="zh-CN" sz="2400" spc="150" dirty="0">
                <a:solidFill>
                  <a:srgbClr val="000000">
                    <a:lumMod val="75000"/>
                    <a:lumOff val="25000"/>
                  </a:srgbClr>
                </a:solidFill>
                <a:latin typeface="Arial" panose="020B0604020202020204" pitchFamily="34" charset="0"/>
                <a:ea typeface="微软雅黑" panose="020B0503020204020204" pitchFamily="34" charset="-122"/>
              </a:rPr>
              <a:t>1</a:t>
            </a:r>
            <a:r>
              <a:rPr lang="zh-CN" altLang="en-US" sz="2400" spc="150" dirty="0">
                <a:solidFill>
                  <a:srgbClr val="000000">
                    <a:lumMod val="75000"/>
                    <a:lumOff val="25000"/>
                  </a:srgbClr>
                </a:solidFill>
                <a:latin typeface="Arial" panose="020B0604020202020204" pitchFamily="34" charset="0"/>
                <a:ea typeface="微软雅黑" panose="020B0503020204020204" pitchFamily="34" charset="-122"/>
              </a:rPr>
              <a:t>G</a:t>
            </a:r>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custDataLst>
              <p:tags r:id="rId2"/>
            </p:custDataLst>
          </p:nvPr>
        </p:nvSpPr>
        <p:spPr>
          <a:xfrm>
            <a:off x="5456236" y="2722364"/>
            <a:ext cx="1279525" cy="387985"/>
          </a:xfrm>
          <a:prstGeom prst="rect">
            <a:avLst/>
          </a:prstGeom>
          <a:noFill/>
        </p:spPr>
        <p:txBody>
          <a:bodyPr wrap="square" lIns="0" tIns="0" rIns="0"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dist" defTabSz="914400" fontAlgn="auto">
              <a:lnSpc>
                <a:spcPct val="150000"/>
              </a:lnSpc>
              <a:spcBef>
                <a:spcPts val="0"/>
              </a:spcBef>
              <a:spcAft>
                <a:spcPts val="0"/>
              </a:spcAft>
              <a:buClrTx/>
              <a:buSzTx/>
              <a:buFontTx/>
              <a:defRPr/>
            </a:pPr>
            <a:r>
              <a:rPr lang="id-ID" sz="1400" kern="0"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ONE</a:t>
            </a:r>
            <a:endParaRPr kumimoji="0" lang="id-ID" sz="1400" kern="0" spc="200" noProof="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7" name="TextBox 2"/>
          <p:cNvSpPr txBox="1"/>
          <p:nvPr>
            <p:custDataLst>
              <p:tags r:id="rId3"/>
            </p:custDataLst>
          </p:nvPr>
        </p:nvSpPr>
        <p:spPr>
          <a:xfrm>
            <a:off x="4803456" y="1212334"/>
            <a:ext cx="2585085" cy="1717675"/>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defRPr/>
            </a:pPr>
            <a:r>
              <a:rPr lang="en-US" altLang="zh-CN" sz="9600" kern="0"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03</a:t>
            </a:r>
          </a:p>
        </p:txBody>
      </p:sp>
      <p:sp>
        <p:nvSpPr>
          <p:cNvPr id="3" name="标题 2"/>
          <p:cNvSpPr>
            <a:spLocks noGrp="1"/>
          </p:cNvSpPr>
          <p:nvPr>
            <p:ph type="ctrTitle" idx="14"/>
            <p:custDataLst>
              <p:tags r:id="rId4"/>
            </p:custDataLst>
          </p:nvPr>
        </p:nvSpPr>
        <p:spPr>
          <a:xfrm>
            <a:off x="3212147" y="3178294"/>
            <a:ext cx="5767705" cy="835660"/>
          </a:xfrm>
        </p:spPr>
        <p:txBody>
          <a:bodyPr wrap="square">
            <a:normAutofit/>
          </a:bodyPr>
          <a:lstStyle/>
          <a:p>
            <a:r>
              <a:rPr lang="zh-CN" altLang="en-US" b="1" spc="250">
                <a:solidFill>
                  <a:schemeClr val="tx1">
                    <a:lumMod val="85000"/>
                    <a:lumOff val="15000"/>
                  </a:schemeClr>
                </a:solidFill>
                <a:ea typeface="微软雅黑" panose="020B0503020204020204" pitchFamily="34" charset="-122"/>
                <a:sym typeface="Arial" panose="020B0604020202020204" pitchFamily="34" charset="0"/>
              </a:rPr>
              <a:t>模拟阻塞</a:t>
            </a:r>
            <a:endParaRPr lang="zh-CN" altLang="en-US" dirty="0">
              <a:solidFill>
                <a:schemeClr val="tx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custDataLst>
              <p:tags r:id="rId2"/>
            </p:custDataLst>
          </p:nvPr>
        </p:nvSpPr>
        <p:spPr>
          <a:xfrm>
            <a:off x="0" y="950"/>
            <a:ext cx="12192000" cy="1646756"/>
          </a:xfrm>
          <a:custGeom>
            <a:avLst/>
            <a:gdLst>
              <a:gd name="connsiteX0" fmla="*/ 0 w 12192000"/>
              <a:gd name="connsiteY0" fmla="*/ 0 h 1646756"/>
              <a:gd name="connsiteX1" fmla="*/ 12192000 w 12192000"/>
              <a:gd name="connsiteY1" fmla="*/ 0 h 1646756"/>
              <a:gd name="connsiteX2" fmla="*/ 12192000 w 12192000"/>
              <a:gd name="connsiteY2" fmla="*/ 984371 h 1646756"/>
              <a:gd name="connsiteX3" fmla="*/ 0 w 12192000"/>
              <a:gd name="connsiteY3" fmla="*/ 1456003 h 1646756"/>
            </a:gdLst>
            <a:ahLst/>
            <a:cxnLst>
              <a:cxn ang="0">
                <a:pos x="connsiteX0" y="connsiteY0"/>
              </a:cxn>
              <a:cxn ang="0">
                <a:pos x="connsiteX1" y="connsiteY1"/>
              </a:cxn>
              <a:cxn ang="0">
                <a:pos x="connsiteX2" y="connsiteY2"/>
              </a:cxn>
              <a:cxn ang="0">
                <a:pos x="connsiteX3" y="connsiteY3"/>
              </a:cxn>
            </a:cxnLst>
            <a:rect l="l" t="t" r="r" b="b"/>
            <a:pathLst>
              <a:path w="12192000" h="1646756">
                <a:moveTo>
                  <a:pt x="0" y="0"/>
                </a:moveTo>
                <a:lnTo>
                  <a:pt x="12192000" y="0"/>
                </a:lnTo>
                <a:lnTo>
                  <a:pt x="12192000" y="984371"/>
                </a:lnTo>
                <a:cubicBezTo>
                  <a:pt x="6096000" y="984371"/>
                  <a:pt x="6096000" y="2076571"/>
                  <a:pt x="0" y="1456003"/>
                </a:cubicBezTo>
                <a:close/>
              </a:path>
            </a:pathLst>
          </a:cu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kumimoji="1" lang="zh-CN" altLang="en-US" sz="1600" b="1">
              <a:solidFill>
                <a:srgbClr val="FFFFFF"/>
              </a:solidFill>
              <a:latin typeface="+mn-ea"/>
            </a:endParaRPr>
          </a:p>
        </p:txBody>
      </p:sp>
      <p:sp>
        <p:nvSpPr>
          <p:cNvPr id="10" name="任意多边形: 形状 9"/>
          <p:cNvSpPr/>
          <p:nvPr>
            <p:custDataLst>
              <p:tags r:id="rId3"/>
            </p:custDataLst>
          </p:nvPr>
        </p:nvSpPr>
        <p:spPr>
          <a:xfrm>
            <a:off x="0" y="1142337"/>
            <a:ext cx="12192000" cy="817639"/>
          </a:xfrm>
          <a:custGeom>
            <a:avLst/>
            <a:gdLst>
              <a:gd name="connsiteX0" fmla="*/ 12192000 w 12192000"/>
              <a:gd name="connsiteY0" fmla="*/ 0 h 817639"/>
              <a:gd name="connsiteX1" fmla="*/ 0 w 12192000"/>
              <a:gd name="connsiteY1" fmla="*/ 471632 h 817639"/>
              <a:gd name="connsiteX2" fmla="*/ 0 w 12192000"/>
              <a:gd name="connsiteY2" fmla="*/ 626886 h 817639"/>
              <a:gd name="connsiteX3" fmla="*/ 12192000 w 12192000"/>
              <a:gd name="connsiteY3" fmla="*/ 155254 h 817639"/>
            </a:gdLst>
            <a:ahLst/>
            <a:cxnLst>
              <a:cxn ang="0">
                <a:pos x="connsiteX0" y="connsiteY0"/>
              </a:cxn>
              <a:cxn ang="0">
                <a:pos x="connsiteX1" y="connsiteY1"/>
              </a:cxn>
              <a:cxn ang="0">
                <a:pos x="connsiteX2" y="connsiteY2"/>
              </a:cxn>
              <a:cxn ang="0">
                <a:pos x="connsiteX3" y="connsiteY3"/>
              </a:cxn>
            </a:cxnLst>
            <a:rect l="l" t="t" r="r" b="b"/>
            <a:pathLst>
              <a:path w="12192000" h="817639">
                <a:moveTo>
                  <a:pt x="12192000" y="0"/>
                </a:moveTo>
                <a:cubicBezTo>
                  <a:pt x="6096000" y="0"/>
                  <a:pt x="6096000" y="1092200"/>
                  <a:pt x="0" y="471632"/>
                </a:cubicBezTo>
                <a:lnTo>
                  <a:pt x="0" y="626886"/>
                </a:lnTo>
                <a:cubicBezTo>
                  <a:pt x="6096000" y="1247454"/>
                  <a:pt x="6096000" y="155254"/>
                  <a:pt x="12192000" y="155254"/>
                </a:cubicBezTo>
                <a:close/>
              </a:path>
            </a:pathLst>
          </a:custGeom>
          <a:solidFill>
            <a:srgbClr val="FFFFFF">
              <a:lumMod val="95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1" name="文本框 10"/>
          <p:cNvSpPr txBox="1"/>
          <p:nvPr>
            <p:custDataLst>
              <p:tags r:id="rId4"/>
            </p:custDataLst>
          </p:nvPr>
        </p:nvSpPr>
        <p:spPr>
          <a:xfrm>
            <a:off x="682851" y="571339"/>
            <a:ext cx="6060849" cy="646331"/>
          </a:xfrm>
          <a:prstGeom prst="rect">
            <a:avLst/>
          </a:prstGeom>
          <a:noFill/>
        </p:spPr>
        <p:txBody>
          <a:bodyPr wrap="square" lIns="91440" tIns="45720" rIns="91440" bIns="45720" rtlCol="0">
            <a:normAutofit/>
          </a:bodyPr>
          <a:lstStyle/>
          <a:p>
            <a:pPr fontAlgn="auto"/>
            <a:r>
              <a:rPr lang="en-US" altLang="zh-CN" sz="3600" b="1" spc="300">
                <a:solidFill>
                  <a:srgbClr val="000000">
                    <a:lumMod val="85000"/>
                    <a:lumOff val="15000"/>
                  </a:srgbClr>
                </a:solidFill>
                <a:uFillTx/>
                <a:latin typeface="Arial" panose="020B0604020202020204" pitchFamily="34" charset="0"/>
                <a:ea typeface="微软雅黑" panose="020B0503020204020204" pitchFamily="34" charset="-122"/>
              </a:rPr>
              <a:t>0</a:t>
            </a:r>
            <a:r>
              <a:rPr lang="en-US" sz="3600" b="1" spc="300">
                <a:solidFill>
                  <a:srgbClr val="000000">
                    <a:lumMod val="85000"/>
                    <a:lumOff val="15000"/>
                  </a:srgbClr>
                </a:solidFill>
                <a:uFillTx/>
                <a:latin typeface="Arial" panose="020B0604020202020204" pitchFamily="34" charset="0"/>
                <a:ea typeface="微软雅黑" panose="020B0503020204020204" pitchFamily="34" charset="-122"/>
              </a:rPr>
              <a:t>3</a:t>
            </a:r>
          </a:p>
        </p:txBody>
      </p:sp>
      <p:sp>
        <p:nvSpPr>
          <p:cNvPr id="13" name="矩形 12"/>
          <p:cNvSpPr/>
          <p:nvPr>
            <p:custDataLst>
              <p:tags r:id="rId5"/>
            </p:custDataLst>
          </p:nvPr>
        </p:nvSpPr>
        <p:spPr>
          <a:xfrm>
            <a:off x="580390" y="1755140"/>
            <a:ext cx="10826115" cy="1163955"/>
          </a:xfrm>
          <a:prstGeom prst="rect">
            <a:avLst/>
          </a:prstGeom>
        </p:spPr>
        <p:txBody>
          <a:bodyPr anchor="ctr">
            <a:normAutofit fontScale="95000"/>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285750" indent="-285750">
              <a:lnSpc>
                <a:spcPct val="120000"/>
              </a:lnSpc>
              <a:spcAft>
                <a:spcPts val="1000"/>
              </a:spcAft>
              <a:buClr>
                <a:srgbClr val="FFFFFF">
                  <a:lumMod val="85000"/>
                </a:srgbClr>
              </a:buClr>
              <a:buFont typeface="Arial" panose="020B0604020202020204" pitchFamily="34" charset="0"/>
              <a:buChar char="•"/>
            </a:pPr>
            <a:r>
              <a:rPr lang="zh-CN" altLang="en-US" sz="1700" spc="150">
                <a:solidFill>
                  <a:srgbClr val="000000">
                    <a:lumMod val="75000"/>
                    <a:lumOff val="25000"/>
                  </a:srgbClr>
                </a:solidFill>
                <a:latin typeface="Arial" panose="020B0604020202020204" pitchFamily="34" charset="0"/>
                <a:ea typeface="微软雅黑" panose="020B0503020204020204" pitchFamily="34" charset="-122"/>
              </a:rPr>
              <a:t>运行</a:t>
            </a:r>
            <a:r>
              <a:rPr lang="zh-CN" altLang="en-US" sz="1700" spc="150" dirty="0">
                <a:solidFill>
                  <a:srgbClr val="000000">
                    <a:lumMod val="75000"/>
                    <a:lumOff val="25000"/>
                  </a:srgbClr>
                </a:solidFill>
                <a:latin typeface="Arial" panose="020B0604020202020204" pitchFamily="34" charset="0"/>
                <a:ea typeface="微软雅黑" panose="020B0503020204020204" pitchFamily="34" charset="-122"/>
              </a:rPr>
              <a:t>原版mycat-server，使用jdbcstream查询数据</a:t>
            </a:r>
          </a:p>
          <a:p>
            <a:pPr marL="285750" indent="-285750">
              <a:lnSpc>
                <a:spcPct val="120000"/>
              </a:lnSpc>
              <a:spcAft>
                <a:spcPts val="1000"/>
              </a:spcAft>
              <a:buClr>
                <a:srgbClr val="FFFFFF">
                  <a:lumMod val="85000"/>
                </a:srgbClr>
              </a:buClr>
              <a:buFont typeface="Arial" panose="020B0604020202020204" pitchFamily="34" charset="0"/>
              <a:buChar char="•"/>
            </a:pPr>
            <a:r>
              <a:rPr lang="zh-CN" altLang="en-US" sz="1700" spc="150" dirty="0">
                <a:solidFill>
                  <a:srgbClr val="000000">
                    <a:lumMod val="75000"/>
                    <a:lumOff val="25000"/>
                  </a:srgbClr>
                </a:solidFill>
                <a:latin typeface="Arial" panose="020B0604020202020204" pitchFamily="34" charset="0"/>
                <a:ea typeface="微软雅黑" panose="020B0503020204020204" pitchFamily="34" charset="-122"/>
              </a:rPr>
              <a:t>控制台信息：</a:t>
            </a:r>
          </a:p>
        </p:txBody>
      </p:sp>
      <p:pic>
        <p:nvPicPr>
          <p:cNvPr id="3" name="图片 3" descr="EE2UU[(X~8L]GLUP0{{6]LM"/>
          <p:cNvPicPr>
            <a:picLocks noChangeAspect="1"/>
          </p:cNvPicPr>
          <p:nvPr>
            <p:custDataLst>
              <p:tags r:id="rId6"/>
            </p:custDataLst>
          </p:nvPr>
        </p:nvPicPr>
        <p:blipFill>
          <a:blip r:embed="rId8"/>
          <a:stretch>
            <a:fillRect/>
          </a:stretch>
        </p:blipFill>
        <p:spPr>
          <a:xfrm>
            <a:off x="682851" y="3227098"/>
            <a:ext cx="10825480" cy="2488565"/>
          </a:xfrm>
          <a:prstGeom prst="rect">
            <a:avLst/>
          </a:prstGeom>
        </p:spPr>
      </p:pic>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custDataLst>
              <p:tags r:id="rId2"/>
            </p:custDataLst>
          </p:nvPr>
        </p:nvGrpSpPr>
        <p:grpSpPr>
          <a:xfrm>
            <a:off x="11400304" y="434583"/>
            <a:ext cx="203545" cy="74612"/>
            <a:chOff x="9839643" y="910585"/>
            <a:chExt cx="203545" cy="74612"/>
          </a:xfrm>
        </p:grpSpPr>
        <p:cxnSp>
          <p:nvCxnSpPr>
            <p:cNvPr id="28" name="直接连接符 27"/>
            <p:cNvCxnSpPr/>
            <p:nvPr>
              <p:custDataLst>
                <p:tags r:id="rId4"/>
              </p:custDataLst>
            </p:nvPr>
          </p:nvCxnSpPr>
          <p:spPr>
            <a:xfrm>
              <a:off x="9839643" y="910585"/>
              <a:ext cx="203545" cy="0"/>
            </a:xfrm>
            <a:prstGeom prst="line">
              <a:avLst/>
            </a:prstGeom>
            <a:ln w="12700">
              <a:solidFill>
                <a:sysClr val="windowText" lastClr="000000">
                  <a:lumMod val="75000"/>
                  <a:lumOff val="25000"/>
                </a:sysClr>
              </a:solidFill>
            </a:ln>
          </p:spPr>
          <p:style>
            <a:lnRef idx="1">
              <a:srgbClr val="8590CA"/>
            </a:lnRef>
            <a:fillRef idx="0">
              <a:srgbClr val="8590CA"/>
            </a:fillRef>
            <a:effectRef idx="0">
              <a:srgbClr val="8590CA"/>
            </a:effectRef>
            <a:fontRef idx="minor">
              <a:sysClr val="windowText" lastClr="000000"/>
            </a:fontRef>
          </p:style>
        </p:cxnSp>
        <p:cxnSp>
          <p:nvCxnSpPr>
            <p:cNvPr id="29" name="直接连接符 28"/>
            <p:cNvCxnSpPr/>
            <p:nvPr>
              <p:custDataLst>
                <p:tags r:id="rId5"/>
              </p:custDataLst>
            </p:nvPr>
          </p:nvCxnSpPr>
          <p:spPr>
            <a:xfrm>
              <a:off x="9839643" y="985197"/>
              <a:ext cx="155575" cy="0"/>
            </a:xfrm>
            <a:prstGeom prst="line">
              <a:avLst/>
            </a:prstGeom>
            <a:ln w="12700">
              <a:solidFill>
                <a:sysClr val="windowText" lastClr="000000">
                  <a:lumMod val="75000"/>
                  <a:lumOff val="25000"/>
                </a:sysClr>
              </a:solidFill>
            </a:ln>
          </p:spPr>
          <p:style>
            <a:lnRef idx="1">
              <a:srgbClr val="8590CA"/>
            </a:lnRef>
            <a:fillRef idx="0">
              <a:srgbClr val="8590CA"/>
            </a:fillRef>
            <a:effectRef idx="0">
              <a:srgbClr val="8590CA"/>
            </a:effectRef>
            <a:fontRef idx="minor">
              <a:sysClr val="windowText" lastClr="000000"/>
            </a:fontRef>
          </p:style>
        </p:cxnSp>
      </p:grpSp>
      <p:pic>
        <p:nvPicPr>
          <p:cNvPr id="5" name="图片 4" descr="DJ(FBJM)1T0M8TO3IKAH)OE"/>
          <p:cNvPicPr>
            <a:picLocks noChangeAspect="1"/>
          </p:cNvPicPr>
          <p:nvPr/>
        </p:nvPicPr>
        <p:blipFill>
          <a:blip r:embed="rId7"/>
          <a:stretch>
            <a:fillRect/>
          </a:stretch>
        </p:blipFill>
        <p:spPr>
          <a:xfrm>
            <a:off x="1661795" y="945515"/>
            <a:ext cx="8868410" cy="5735955"/>
          </a:xfrm>
          <a:prstGeom prst="rect">
            <a:avLst/>
          </a:prstGeom>
        </p:spPr>
      </p:pic>
      <p:sp>
        <p:nvSpPr>
          <p:cNvPr id="13" name="矩形 12"/>
          <p:cNvSpPr/>
          <p:nvPr>
            <p:custDataLst>
              <p:tags r:id="rId3"/>
            </p:custDataLst>
          </p:nvPr>
        </p:nvSpPr>
        <p:spPr>
          <a:xfrm>
            <a:off x="1238885" y="76200"/>
            <a:ext cx="10826115" cy="86931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285750" indent="-285750">
              <a:lnSpc>
                <a:spcPct val="120000"/>
              </a:lnSpc>
              <a:spcAft>
                <a:spcPts val="1000"/>
              </a:spcAft>
              <a:buClr>
                <a:srgbClr val="FFFFFF">
                  <a:lumMod val="85000"/>
                </a:srgbClr>
              </a:buClr>
              <a:buFont typeface="Arial" panose="020B0604020202020204" pitchFamily="34" charset="0"/>
              <a:buChar char="•"/>
            </a:pPr>
            <a:r>
              <a:rPr lang="zh-CN" altLang="en-US" sz="1700" spc="150">
                <a:solidFill>
                  <a:srgbClr val="000000">
                    <a:lumMod val="75000"/>
                    <a:lumOff val="25000"/>
                  </a:srgbClr>
                </a:solidFill>
                <a:latin typeface="Arial" panose="020B0604020202020204" pitchFamily="34" charset="0"/>
                <a:ea typeface="微软雅黑" panose="020B0503020204020204" pitchFamily="34" charset="-122"/>
              </a:rPr>
              <a:t>堆内内存图：</a:t>
            </a:r>
          </a:p>
        </p:txBody>
      </p:sp>
    </p:spTree>
    <p:custDataLst>
      <p:tags r:id="rId1"/>
    </p:custData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49"/>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y"/>
  <p:tag name="KSO_WM_UNIT_INDEX" val="1"/>
  <p:tag name="KSO_WM_UNIT_ID" val="_1*y*1"/>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wm#"/>
  <p:tag name="KSO_WM_TEMPLATE_SUBCATEGORY" val="0"/>
  <p:tag name="KSO_WM_SLIDE_ITEM_CNT" val="0"/>
  <p:tag name="KSO_WM_SLIDE_INDEX" val="1"/>
  <p:tag name="KSO_WM_TAG_VERSION" val="1.0"/>
  <p:tag name="KSO_WM_SLIDE_LAYOUT" val="a_b_f"/>
  <p:tag name="KSO_WM_SLIDE_LAYOUT_CNT" val="1_1_2"/>
  <p:tag name="KSO_WM_SLIDE_TYPE" val="title"/>
  <p:tag name="KSO_WM_SLIDE_SUBTYPE" val="pureTxt"/>
  <p:tag name="KSO_WM_TEMPLATE_MASTER_TYPE" val="1"/>
  <p:tag name="KSO_WM_TEMPLATE_COLOR_TYPE" val="1"/>
  <p:tag name="KSO_WM_TEMPLATE_CATEGORY" val="custom"/>
  <p:tag name="KSO_WM_TEMPLATE_INDEX" val="20204449"/>
  <p:tag name="KSO_WM_SLIDE_ID" val="custom20204449_1"/>
  <p:tag name="KSO_WM_TEMPLATE_MASTER_THUMB_INDEX" val="12"/>
  <p:tag name="KSO_WM_TEMPLATE_THUMBS_INDEX" val="1、4、7、9、12、16、20、23、24、25、26、27、30、35、39、42、43"/>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INDEX" val="1"/>
  <p:tag name="KSO_WM_UNIT_PRESET_TEXT" val="汇报人姓名"/>
  <p:tag name="KSO_WM_UNIT_TYPE" val="f"/>
  <p:tag name="KSO_WM_TEMPLATE_CATEGORY" val="custom"/>
  <p:tag name="KSO_WM_TEMPLATE_INDEX" val="20204449"/>
  <p:tag name="KSO_WM_UNIT_ID" val="custom20204449_1*f*1"/>
  <p:tag name="KSO_WM_UNIT_SUBTYPE" val="b"/>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INDEX" val="2"/>
  <p:tag name="KSO_WM_UNIT_PRESET_TEXT" val="2020/01/01"/>
  <p:tag name="KSO_WM_UNIT_TYPE" val="f"/>
  <p:tag name="KSO_WM_TEMPLATE_CATEGORY" val="custom"/>
  <p:tag name="KSO_WM_TEMPLATE_INDEX" val="20204449"/>
  <p:tag name="KSO_WM_UNIT_ID" val="custom20204449_1*f*2"/>
  <p:tag name="KSO_WM_UNIT_SUBTYPE" val="c"/>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custom20204449_1*b*1"/>
  <p:tag name="KSO_WM_UNIT_LAYERLEVEL" val="1"/>
  <p:tag name="KSO_WM_TAG_VERSION" val="1.0"/>
  <p:tag name="KSO_WM_BEAUTIFY_FLAG" val="#wm#"/>
  <p:tag name="KSO_WM_UNIT_ISCONTENTSTITLE" val="0"/>
  <p:tag name="KSO_WM_UNIT_PRESET_TEXT" val="单击此处添加副标题内容"/>
  <p:tag name="KSO_WM_UNIT_NOCLEAR" val="0"/>
  <p:tag name="KSO_WM_UNIT_VALUE" val="22"/>
  <p:tag name="KSO_WM_UNIT_TYPE" val="b"/>
  <p:tag name="KSO_WM_UNIT_INDEX" val="1"/>
  <p:tag name="KSO_WM_TEMPLATE_CATEGORY" val="custom"/>
  <p:tag name="KSO_WM_TEMPLATE_INDEX" val="20204449"/>
  <p:tag name="KSO_WM_UNIT_ISNUMDGMTITLE" val="0"/>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custom20204449_1*a*1"/>
  <p:tag name="KSO_WM_UNIT_LAYERLEVEL" val="1"/>
  <p:tag name="KSO_WM_TAG_VERSION" val="1.0"/>
  <p:tag name="KSO_WM_BEAUTIFY_FLAG" val="#wm#"/>
  <p:tag name="KSO_WM_UNIT_ISCONTENTSTITLE" val="0"/>
  <p:tag name="KSO_WM_UNIT_PRESET_TEXT" val="商业规划书"/>
  <p:tag name="KSO_WM_UNIT_NOCLEAR" val="0"/>
  <p:tag name="KSO_WM_UNIT_VALUE" val="7"/>
  <p:tag name="KSO_WM_UNIT_TYPE" val="a"/>
  <p:tag name="KSO_WM_UNIT_INDEX" val="1"/>
  <p:tag name="KSO_WM_TEMPLATE_CATEGORY" val="custom"/>
  <p:tag name="KSO_WM_TEMPLATE_INDEX" val="20204449"/>
  <p:tag name="KSO_WM_UNIT_ISNUMDGMTITLE" val="0"/>
</p:tagLst>
</file>

<file path=ppt/tags/tag148.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449"/>
  <p:tag name="KSO_WM_SLIDE_ID" val="custom20204449_4"/>
</p:tagLst>
</file>

<file path=ppt/tags/tag149.xml><?xml version="1.0" encoding="utf-8"?>
<p:tagLst xmlns:a="http://schemas.openxmlformats.org/drawingml/2006/main" xmlns:r="http://schemas.openxmlformats.org/officeDocument/2006/relationships"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4449"/>
  <p:tag name="KSO_WM_UNIT_ID" val="custom20204449_4*l_h_i*1_4_1"/>
  <p:tag name="KSO_WM_UNIT_FILL_FORE_SCHEMECOLOR_INDEX" val="6"/>
  <p:tag name="KSO_WM_UNIT_FILL_TYPE" val="1"/>
  <p:tag name="KSO_WM_UNIT_TEXT_FILL_FORE_SCHEMECOLOR_INDEX" val="14"/>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ISCONTENTSTITLE" val="0"/>
  <p:tag name="KSO_WM_UNIT_COLOR_SCHEME_SHAPE_ID" val="10"/>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TEMPLATE_CATEGORY" val="custom"/>
  <p:tag name="KSO_WM_TEMPLATE_INDEX" val="20204449"/>
  <p:tag name="KSO_WM_UNIT_ID" val="custom20204449_4*l_h_f*1_4_1"/>
  <p:tag name="KSO_WM_UNIT_SUBTYPE" val="a"/>
  <p:tag name="KSO_WM_UNIT_TEXT_FILL_FORE_SCHEMECOLOR_INDEX" val="13"/>
  <p:tag name="KSO_WM_UNIT_TEXT_FILL_TYPE" val="1"/>
  <p:tag name="KSO_WM_UNIT_USESOURCEFORMAT_APPLY" val="1"/>
</p:tagLst>
</file>

<file path=ppt/tags/tag151.xml><?xml version="1.0" encoding="utf-8"?>
<p:tagLst xmlns:a="http://schemas.openxmlformats.org/drawingml/2006/main" xmlns:r="http://schemas.openxmlformats.org/officeDocument/2006/relationships" xmlns:p="http://schemas.openxmlformats.org/presentationml/2006/main">
  <p:tag name="KSO_WM_UNIT_COLOR_SCHEME_SHAPE_ID" val="1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449"/>
  <p:tag name="KSO_WM_UNIT_ID" val="custom20204449_4*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152.xml><?xml version="1.0" encoding="utf-8"?>
<p:tagLst xmlns:a="http://schemas.openxmlformats.org/drawingml/2006/main" xmlns:r="http://schemas.openxmlformats.org/officeDocument/2006/relationships" xmlns:p="http://schemas.openxmlformats.org/presentationml/2006/main">
  <p:tag name="KSO_WM_UNIT_ISCONTENTSTITLE" val="0"/>
  <p:tag name="KSO_WM_UNIT_COLOR_SCHEME_SHAPE_ID" val="12"/>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TEMPLATE_CATEGORY" val="custom"/>
  <p:tag name="KSO_WM_TEMPLATE_INDEX" val="20204449"/>
  <p:tag name="KSO_WM_UNIT_ID" val="custom20204449_4*l_h_f*1_3_1"/>
  <p:tag name="KSO_WM_UNIT_SUBTYPE" val="a"/>
  <p:tag name="KSO_WM_UNIT_TEXT_FILL_FORE_SCHEMECOLOR_INDEX" val="13"/>
  <p:tag name="KSO_WM_UNIT_TEXT_FILL_TYPE" val="1"/>
  <p:tag name="KSO_WM_UNIT_USESOURCEFORMAT_APPLY" val="1"/>
</p:tagLst>
</file>

<file path=ppt/tags/tag153.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449"/>
  <p:tag name="KSO_WM_UNIT_ID" val="custom20204449_4*l_h_i*1_2_1"/>
  <p:tag name="KSO_WM_UNIT_FILL_FORE_SCHEMECOLOR_INDEX" val="6"/>
  <p:tag name="KSO_WM_UNIT_FILL_TYPE" val="1"/>
  <p:tag name="KSO_WM_UNIT_TEXT_FILL_FORE_SCHEMECOLOR_INDEX" val="14"/>
  <p:tag name="KSO_WM_UNIT_TEXT_FILL_TYPE" val="1"/>
  <p:tag name="KSO_WM_UNIT_USESOURCEFORMAT_APPLY" val="1"/>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COLOR_SCHEME_SHAPE_ID" val="14"/>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TEMPLATE_CATEGORY" val="custom"/>
  <p:tag name="KSO_WM_TEMPLATE_INDEX" val="20204449"/>
  <p:tag name="KSO_WM_UNIT_ID" val="custom20204449_4*l_h_f*1_2_1"/>
  <p:tag name="KSO_WM_UNIT_SUBTYPE" val="a"/>
  <p:tag name="KSO_WM_UNIT_TEXT_FILL_FORE_SCHEMECOLOR_INDEX" val="13"/>
  <p:tag name="KSO_WM_UNIT_TEXT_FILL_TYPE" val="1"/>
  <p:tag name="KSO_WM_UNIT_USESOURCEFORMAT_APPLY" val="1"/>
</p:tagLst>
</file>

<file path=ppt/tags/tag155.xml><?xml version="1.0" encoding="utf-8"?>
<p:tagLst xmlns:a="http://schemas.openxmlformats.org/drawingml/2006/main" xmlns:r="http://schemas.openxmlformats.org/officeDocument/2006/relationships" xmlns:p="http://schemas.openxmlformats.org/presentationml/2006/main">
  <p:tag name="KSO_WM_UNIT_COLOR_SCHEME_SHAPE_ID" val="1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449"/>
  <p:tag name="KSO_WM_UNIT_ID" val="custom20204449_4*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COLOR_SCHEME_SHAPE_ID" val="16"/>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TEMPLATE_CATEGORY" val="custom"/>
  <p:tag name="KSO_WM_TEMPLATE_INDEX" val="20204449"/>
  <p:tag name="KSO_WM_UNIT_ID" val="custom20204449_4*l_h_f*1_1_1"/>
  <p:tag name="KSO_WM_UNIT_SUBTYPE" val="a"/>
  <p:tag name="KSO_WM_UNIT_TEXT_FILL_FORE_SCHEMECOLOR_INDEX" val="13"/>
  <p:tag name="KSO_WM_UNIT_TEXT_FILL_TYPE" val="1"/>
  <p:tag name="KSO_WM_UNIT_USESOURCEFORMAT_APPLY" val="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449"/>
  <p:tag name="KSO_WM_UNIT_ID" val="custom20204449_4*l_h_i*1_3_1"/>
  <p:tag name="KSO_WM_UNIT_TEXT_FILL_FORE_SCHEMECOLOR_INDEX" val="14"/>
  <p:tag name="KSO_WM_UNIT_TEXT_FILL_TYPE" val="1"/>
  <p:tag name="KSO_WM_UNIT_USESOURCEFORMAT_APPLY" val="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449"/>
  <p:tag name="KSO_WM_UNIT_ID" val="custom20204449_4*l_h_i*1_2_1"/>
  <p:tag name="KSO_WM_UNIT_TEXT_FILL_FORE_SCHEMECOLOR_INDEX" val="14"/>
  <p:tag name="KSO_WM_UNIT_TEXT_FILL_TYPE" val="1"/>
  <p:tag name="KSO_WM_UNIT_USESOURCEFORMAT_APPLY" val="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449"/>
  <p:tag name="KSO_WM_UNIT_ID" val="custom20204449_4*l_h_i*1_1_1"/>
  <p:tag name="KSO_WM_UNIT_TEXT_FILL_FORE_SCHEMECOLOR_INDEX" val="14"/>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4449"/>
  <p:tag name="KSO_WM_UNIT_ID" val="custom20204449_4*l_h_i*1_4_1"/>
  <p:tag name="KSO_WM_UNIT_TEXT_FILL_FORE_SCHEMECOLOR_INDEX" val="14"/>
  <p:tag name="KSO_WM_UNIT_TEXT_FILL_TYPE" val="1"/>
  <p:tag name="KSO_WM_UNIT_USESOURCEFORMAT_APPLY" val="1"/>
</p:tagLst>
</file>

<file path=ppt/tags/tag161.xml><?xml version="1.0" encoding="utf-8"?>
<p:tagLst xmlns:a="http://schemas.openxmlformats.org/drawingml/2006/main" xmlns:r="http://schemas.openxmlformats.org/officeDocument/2006/relationships" xmlns:p="http://schemas.openxmlformats.org/presentationml/2006/main">
  <p:tag name="KSO_WM_UNIT_ISCONTENTSTITLE" val="1"/>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449"/>
  <p:tag name="KSO_WM_UNIT_ID" val="custom20204449_4*a*1"/>
  <p:tag name="KSO_WM_UNIT_ISNUMDGMTITLE" val="0"/>
  <p:tag name="KSO_WM_UNIT_TEXT_FILL_FORE_SCHEMECOLOR_INDEX" val="13"/>
  <p:tag name="KSO_WM_UNIT_TEXT_FILL_TYPE" val="1"/>
  <p:tag name="KSO_WM_UNIT_USESOURCEFORMAT_APPLY" val="1"/>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COLOR_SCHEME_SHAPE_ID" val="10"/>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TEMPLATE_CATEGORY" val="custom"/>
  <p:tag name="KSO_WM_TEMPLATE_INDEX" val="20204449"/>
  <p:tag name="KSO_WM_UNIT_ID" val="custom20204449_4*l_h_f*1_4_1"/>
  <p:tag name="KSO_WM_UNIT_SUBTYPE" val="a"/>
  <p:tag name="KSO_WM_UNIT_TEXT_FILL_FORE_SCHEMECOLOR_INDEX" val="13"/>
  <p:tag name="KSO_WM_UNIT_TEXT_FILL_TYPE" val="1"/>
  <p:tag name="KSO_WM_UNIT_USESOURCEFORMAT_APPLY" val="1"/>
</p:tagLst>
</file>

<file path=ppt/tags/tag163.xml><?xml version="1.0" encoding="utf-8"?>
<p:tagLst xmlns:a="http://schemas.openxmlformats.org/drawingml/2006/main" xmlns:r="http://schemas.openxmlformats.org/officeDocument/2006/relationships"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4449"/>
  <p:tag name="KSO_WM_UNIT_ID" val="custom20204449_4*l_h_i*1_4_1"/>
  <p:tag name="KSO_WM_UNIT_FILL_FORE_SCHEMECOLOR_INDEX" val="6"/>
  <p:tag name="KSO_WM_UNIT_FILL_TYPE" val="1"/>
  <p:tag name="KSO_WM_UNIT_TEXT_FILL_FORE_SCHEMECOLOR_INDEX" val="14"/>
  <p:tag name="KSO_WM_UNIT_TEXT_FILL_TYPE" val="1"/>
  <p:tag name="KSO_WM_UNIT_USESOURCEFORMAT_APPLY" val="1"/>
</p:tagLst>
</file>

<file path=ppt/tags/tag164.xml><?xml version="1.0" encoding="utf-8"?>
<p:tagLst xmlns:a="http://schemas.openxmlformats.org/drawingml/2006/main" xmlns:r="http://schemas.openxmlformats.org/officeDocument/2006/relationships" xmlns:p="http://schemas.openxmlformats.org/presentationml/2006/main">
  <p:tag name="KSO_WM_UNIT_ISCONTENTSTITLE" val="0"/>
  <p:tag name="KSO_WM_UNIT_COLOR_SCHEME_SHAPE_ID" val="10"/>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TEMPLATE_CATEGORY" val="custom"/>
  <p:tag name="KSO_WM_TEMPLATE_INDEX" val="20204449"/>
  <p:tag name="KSO_WM_UNIT_ID" val="custom20204449_4*l_h_f*1_4_1"/>
  <p:tag name="KSO_WM_UNIT_SUBTYPE" val="a"/>
  <p:tag name="KSO_WM_UNIT_TEXT_FILL_FORE_SCHEMECOLOR_INDEX" val="13"/>
  <p:tag name="KSO_WM_UNIT_TEXT_FILL_TYPE" val="1"/>
  <p:tag name="KSO_WM_UNIT_USESOURCEFORMAT_APPLY" val="1"/>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4449"/>
  <p:tag name="KSO_WM_UNIT_ID" val="custom20204449_4*l_h_i*1_4_1"/>
  <p:tag name="KSO_WM_UNIT_TEXT_FILL_FORE_SCHEMECOLOR_INDEX" val="14"/>
  <p:tag name="KSO_WM_UNIT_TEXT_FILL_TYPE" val="1"/>
  <p:tag name="KSO_WM_UNIT_USESOURCEFORMAT_APPLY" val="1"/>
</p:tagLst>
</file>

<file path=ppt/tags/tag166.xml><?xml version="1.0" encoding="utf-8"?>
<p:tagLst xmlns:a="http://schemas.openxmlformats.org/drawingml/2006/main" xmlns:r="http://schemas.openxmlformats.org/officeDocument/2006/relationships" xmlns:p="http://schemas.openxmlformats.org/presentationml/2006/main">
  <p:tag name="KSO_WM_UNIT_COLOR_SCHEME_SHAPE_ID" val="1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449"/>
  <p:tag name="KSO_WM_UNIT_ID" val="custom20204449_4*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449"/>
  <p:tag name="KSO_WM_UNIT_ID" val="custom20204449_4*l_h_i*1_3_1"/>
  <p:tag name="KSO_WM_UNIT_TEXT_FILL_FORE_SCHEMECOLOR_INDEX" val="14"/>
  <p:tag name="KSO_WM_UNIT_TEXT_FILL_TYPE" val="1"/>
  <p:tag name="KSO_WM_UNIT_USESOURCEFORMAT_APPLY" val="1"/>
</p:tagLst>
</file>

<file path=ppt/tags/tag168.xml><?xml version="1.0" encoding="utf-8"?>
<p:tagLst xmlns:a="http://schemas.openxmlformats.org/drawingml/2006/main" xmlns:r="http://schemas.openxmlformats.org/officeDocument/2006/relationships"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449"/>
  <p:tag name="KSO_WM_SLIDE_ID" val="custom20204449_7"/>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9"/>
  <p:tag name="KSO_WM_UNIT_ID" val="custom20204449_7*i*1"/>
  <p:tag name="KSO_WM_UNIT_TYPE" val="i"/>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2"/>
  <p:tag name="KSO_WM_UNIT_TYPE" val="e"/>
  <p:tag name="KSO_WM_UNIT_INDEX" val="1"/>
  <p:tag name="KSO_WM_UNIT_PRESET_TEXT" val="01"/>
  <p:tag name="KSO_WM_TEMPLATE_CATEGORY" val="custom"/>
  <p:tag name="KSO_WM_TEMPLATE_INDEX" val="20204449"/>
  <p:tag name="KSO_WM_UNIT_ID" val="custom20204449_7*e*1"/>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4449"/>
  <p:tag name="KSO_WM_UNIT_ID" val="custom20204449_7*a*1"/>
  <p:tag name="KSO_WM_UNIT_ISNUMDGMTITLE" val="0"/>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98847"/>
  <p:tag name="KSO_WM_SLIDE_ID" val="diagram20198847_3"/>
  <p:tag name="KSO_WM_TEMPLATE_SUBCATEGORY" val="0"/>
  <p:tag name="KSO_WM_TEMPLATE_MASTER_TYPE" val="0"/>
  <p:tag name="KSO_WM_TEMPLATE_COLOR_TYPE" val="1"/>
  <p:tag name="KSO_WM_SLIDE_TYPE" val="text"/>
  <p:tag name="KSO_WM_SLIDE_SUBTYPE" val="diag"/>
  <p:tag name="KSO_WM_SLIDE_ITEM_CNT" val="4"/>
  <p:tag name="KSO_WM_SLIDE_INDEX" val="3"/>
  <p:tag name="KSO_WM_SLIDE_SIZE" val="592.112*540"/>
  <p:tag name="KSO_WM_SLIDE_POSITION" val="367.888*0"/>
  <p:tag name="KSO_WM_DIAGRAM_GROUP_CODE" val="l1-1"/>
  <p:tag name="KSO_WM_SLIDE_DIAGTYPE" val="l"/>
  <p:tag name="KSO_WM_TAG_VERSION" val="1.0"/>
  <p:tag name="KSO_WM_SLIDE_LAYOUT" val="a_f_l"/>
  <p:tag name="KSO_WM_SLIDE_LAYOUT_CNT" val="1_1_1"/>
</p:tagLst>
</file>

<file path=ppt/tags/tag173.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a"/>
  <p:tag name="KSO_WM_UNIT_TYPE" val="l_i"/>
  <p:tag name="KSO_WM_UNIT_INDEX" val="1_1"/>
  <p:tag name="KSO_WM_UNIT_ID" val="diagram20198847_3*l_i*1_1"/>
  <p:tag name="KSO_WM_TEMPLATE_CATEGORY" val="diagram"/>
  <p:tag name="KSO_WM_TEMPLATE_INDEX" val="20198847"/>
  <p:tag name="KSO_WM_UNIT_LAYERLEVEL" val="1_1"/>
  <p:tag name="KSO_WM_TAG_VERSION" val="1.0"/>
  <p:tag name="KSO_WM_BEAUTIFY_FLAG" val="#wm#"/>
  <p:tag name="KSO_WM_UNIT_FILL_FORE_SCHEMECOLOR_INDEX" val="16"/>
  <p:tag name="KSO_WM_UNIT_FILL_TYPE" val="1"/>
  <p:tag name="KSO_WM_UNIT_USESOURCEFORMAT_APPLY" val="1"/>
</p:tagLst>
</file>

<file path=ppt/tags/tag174.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VALUE" val="658*494"/>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198847_3*l_h_d*1_1_1"/>
  <p:tag name="KSO_WM_TEMPLATE_CATEGORY" val="diagram"/>
  <p:tag name="KSO_WM_TEMPLATE_INDEX" val="20198847"/>
  <p:tag name="KSO_WM_UNIT_SUPPORT_UNIT_TYPE" val="[]"/>
  <p:tag name="KSO_WM_UNIT_LAYERLEVEL" val="1_1_1"/>
  <p:tag name="KSO_WM_TAG_VERSION" val="1.0"/>
  <p:tag name="KSO_WM_BEAUTIFY_FLAG" val="#wm#"/>
  <p:tag name="KSO_WM_UNIT_USESOURCEFORMAT_APPLY" val="1"/>
</p:tagLst>
</file>

<file path=ppt/tags/tag175.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8847_3*l_h_i*1_1_2"/>
  <p:tag name="KSO_WM_TEMPLATE_CATEGORY" val="diagram"/>
  <p:tag name="KSO_WM_TEMPLATE_INDEX" val="20198847"/>
  <p:tag name="KSO_WM_UNIT_LAYERLEVEL" val="1_1_1"/>
  <p:tag name="KSO_WM_TAG_VERSION" val="1.0"/>
  <p:tag name="KSO_WM_BEAUTIFY_FLAG" val="#wm#"/>
  <p:tag name="KSO_WM_UNIT_FILL_FORE_SCHEMECOLOR_INDEX" val="7"/>
  <p:tag name="KSO_WM_UNIT_FILL_TYPE" val="1"/>
  <p:tag name="KSO_WM_UNIT_USESOURCEFORMAT_APPLY" val="1"/>
</p:tagLst>
</file>

<file path=ppt/tags/tag176.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8847_3*l_h_i*1_1_1"/>
  <p:tag name="KSO_WM_TEMPLATE_CATEGORY" val="diagram"/>
  <p:tag name="KSO_WM_TEMPLATE_INDEX" val="20198847"/>
  <p:tag name="KSO_WM_UNIT_LAYERLEVEL" val="1_1_1"/>
  <p:tag name="KSO_WM_TAG_VERSION" val="1.0"/>
  <p:tag name="KSO_WM_BEAUTIFY_FLAG" val="#wm#"/>
  <p:tag name="KSO_WM_UNIT_FILL_FORE_SCHEMECOLOR_INDEX" val="16"/>
  <p:tag name="KSO_WM_UNIT_FILL_TYPE" val="1"/>
  <p:tag name="KSO_WM_UNIT_USESOURCEFORMAT_APPLY" val="1"/>
</p:tagLst>
</file>

<file path=ppt/tags/tag177.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ISCONTENTSTITLE" val="0"/>
  <p:tag name="KSO_WM_UNIT_PRESET_TEXT" val="姓名"/>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8847_3*l_h_a*1_1_1"/>
  <p:tag name="KSO_WM_TEMPLATE_CATEGORY" val="diagram"/>
  <p:tag name="KSO_WM_TEMPLATE_INDEX" val="2019884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78.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PRESET_TEXT" val="职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2"/>
  <p:tag name="KSO_WM_UNIT_ID" val="diagram20198847_3*l_h_f*1_1_2"/>
  <p:tag name="KSO_WM_TEMPLATE_CATEGORY" val="diagram"/>
  <p:tag name="KSO_WM_TEMPLATE_INDEX" val="2019884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79.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PRESET_TEXT" val="点击此处添加标签点击此处添加标签点击此处添加标签"/>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8847_3*l_h_f*1_1_1"/>
  <p:tag name="KSO_WM_TEMPLATE_CATEGORY" val="diagram"/>
  <p:tag name="KSO_WM_TEMPLATE_INDEX" val="20198847"/>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VALUE" val="658*494"/>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198847_3*l_h_d*1_2_1"/>
  <p:tag name="KSO_WM_TEMPLATE_CATEGORY" val="diagram"/>
  <p:tag name="KSO_WM_TEMPLATE_INDEX" val="20198847"/>
  <p:tag name="KSO_WM_UNIT_SUPPORT_UNIT_TYPE" val="[]"/>
  <p:tag name="KSO_WM_UNIT_LAYERLEVEL" val="1_1_1"/>
  <p:tag name="KSO_WM_TAG_VERSION" val="1.0"/>
  <p:tag name="KSO_WM_BEAUTIFY_FLAG" val="#wm#"/>
  <p:tag name="KSO_WM_UNIT_USESOURCEFORMAT_APPLY" val="1"/>
</p:tagLst>
</file>

<file path=ppt/tags/tag181.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8847_3*l_h_i*1_2_1"/>
  <p:tag name="KSO_WM_TEMPLATE_CATEGORY" val="diagram"/>
  <p:tag name="KSO_WM_TEMPLATE_INDEX" val="20198847"/>
  <p:tag name="KSO_WM_UNIT_LAYERLEVEL" val="1_1_1"/>
  <p:tag name="KSO_WM_TAG_VERSION" val="1.0"/>
  <p:tag name="KSO_WM_BEAUTIFY_FLAG" val="#wm#"/>
  <p:tag name="KSO_WM_UNIT_FILL_FORE_SCHEMECOLOR_INDEX" val="16"/>
  <p:tag name="KSO_WM_UNIT_FILL_TYPE" val="1"/>
  <p:tag name="KSO_WM_UNIT_USESOURCEFORMAT_APPLY" val="1"/>
</p:tagLst>
</file>

<file path=ppt/tags/tag182.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ISCONTENTSTITLE" val="0"/>
  <p:tag name="KSO_WM_UNIT_PRESET_TEXT" val="姓名"/>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98847_3*l_h_a*1_2_1"/>
  <p:tag name="KSO_WM_TEMPLATE_CATEGORY" val="diagram"/>
  <p:tag name="KSO_WM_TEMPLATE_INDEX" val="2019884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83.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PRESET_TEXT" val="职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2"/>
  <p:tag name="KSO_WM_UNIT_ID" val="diagram20198847_3*l_h_f*1_2_2"/>
  <p:tag name="KSO_WM_TEMPLATE_CATEGORY" val="diagram"/>
  <p:tag name="KSO_WM_TEMPLATE_INDEX" val="2019884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84.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PRESET_TEXT" val="点击此处添加标签点击此处添加标签点击此处添加标签"/>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98847_3*l_h_f*1_2_1"/>
  <p:tag name="KSO_WM_TEMPLATE_CATEGORY" val="diagram"/>
  <p:tag name="KSO_WM_TEMPLATE_INDEX" val="20198847"/>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85.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98847_3*l_h_i*1_2_2"/>
  <p:tag name="KSO_WM_TEMPLATE_CATEGORY" val="diagram"/>
  <p:tag name="KSO_WM_TEMPLATE_INDEX" val="20198847"/>
  <p:tag name="KSO_WM_UNIT_LAYERLEVEL" val="1_1_1"/>
  <p:tag name="KSO_WM_TAG_VERSION" val="1.0"/>
  <p:tag name="KSO_WM_BEAUTIFY_FLAG" val="#wm#"/>
  <p:tag name="KSO_WM_UNIT_FILL_FORE_SCHEMECOLOR_INDEX" val="7"/>
  <p:tag name="KSO_WM_UNIT_FILL_TYPE" val="1"/>
  <p:tag name="KSO_WM_UNIT_USESOURCEFORMAT_APPLY" val="1"/>
</p:tagLst>
</file>

<file path=ppt/tags/tag186.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VALUE" val="658*494"/>
  <p:tag name="KSO_WM_UNIT_HIGHLIGHT" val="0"/>
  <p:tag name="KSO_WM_UNIT_COMPATIBLE" val="0"/>
  <p:tag name="KSO_WM_UNIT_DIAGRAM_ISNUMVISUAL" val="0"/>
  <p:tag name="KSO_WM_UNIT_DIAGRAM_ISREFERUNIT" val="0"/>
  <p:tag name="KSO_WM_DIAGRAM_GROUP_CODE" val="l1-1"/>
  <p:tag name="KSO_WM_UNIT_TYPE" val="l_h_d"/>
  <p:tag name="KSO_WM_UNIT_INDEX" val="1_3_1"/>
  <p:tag name="KSO_WM_UNIT_ID" val="diagram20198847_3*l_h_d*1_3_1"/>
  <p:tag name="KSO_WM_TEMPLATE_CATEGORY" val="diagram"/>
  <p:tag name="KSO_WM_TEMPLATE_INDEX" val="20198847"/>
  <p:tag name="KSO_WM_UNIT_SUPPORT_UNIT_TYPE" val="[]"/>
  <p:tag name="KSO_WM_UNIT_LAYERLEVEL" val="1_1_1"/>
  <p:tag name="KSO_WM_TAG_VERSION" val="1.0"/>
  <p:tag name="KSO_WM_BEAUTIFY_FLAG" val="#wm#"/>
  <p:tag name="KSO_WM_UNIT_USESOURCEFORMAT_APPLY" val="1"/>
</p:tagLst>
</file>

<file path=ppt/tags/tag187.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98847_3*l_h_i*1_3_1"/>
  <p:tag name="KSO_WM_TEMPLATE_CATEGORY" val="diagram"/>
  <p:tag name="KSO_WM_TEMPLATE_INDEX" val="20198847"/>
  <p:tag name="KSO_WM_UNIT_LAYERLEVEL" val="1_1_1"/>
  <p:tag name="KSO_WM_TAG_VERSION" val="1.0"/>
  <p:tag name="KSO_WM_BEAUTIFY_FLAG" val="#wm#"/>
  <p:tag name="KSO_WM_UNIT_FILL_FORE_SCHEMECOLOR_INDEX" val="16"/>
  <p:tag name="KSO_WM_UNIT_FILL_TYPE" val="1"/>
  <p:tag name="KSO_WM_UNIT_USESOURCEFORMAT_APPLY" val="1"/>
</p:tagLst>
</file>

<file path=ppt/tags/tag188.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ISCONTENTSTITLE" val="0"/>
  <p:tag name="KSO_WM_UNIT_PRESET_TEXT" val="姓名"/>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98847_3*l_h_a*1_3_1"/>
  <p:tag name="KSO_WM_TEMPLATE_CATEGORY" val="diagram"/>
  <p:tag name="KSO_WM_TEMPLATE_INDEX" val="2019884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89.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PRESET_TEXT" val="职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2"/>
  <p:tag name="KSO_WM_UNIT_ID" val="diagram20198847_3*l_h_f*1_3_2"/>
  <p:tag name="KSO_WM_TEMPLATE_CATEGORY" val="diagram"/>
  <p:tag name="KSO_WM_TEMPLATE_INDEX" val="2019884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PRESET_TEXT" val="点击此处添加标签点击此处添加标签点击此处添加标签"/>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98847_3*l_h_f*1_3_1"/>
  <p:tag name="KSO_WM_TEMPLATE_CATEGORY" val="diagram"/>
  <p:tag name="KSO_WM_TEMPLATE_INDEX" val="20198847"/>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91.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98847_3*l_h_i*1_3_2"/>
  <p:tag name="KSO_WM_TEMPLATE_CATEGORY" val="diagram"/>
  <p:tag name="KSO_WM_TEMPLATE_INDEX" val="20198847"/>
  <p:tag name="KSO_WM_UNIT_LAYERLEVEL" val="1_1_1"/>
  <p:tag name="KSO_WM_TAG_VERSION" val="1.0"/>
  <p:tag name="KSO_WM_BEAUTIFY_FLAG" val="#wm#"/>
  <p:tag name="KSO_WM_UNIT_FILL_FORE_SCHEMECOLOR_INDEX" val="7"/>
  <p:tag name="KSO_WM_UNIT_FILL_TYPE" val="1"/>
  <p:tag name="KSO_WM_UNIT_USESOURCEFORMAT_APPLY" val="1"/>
</p:tagLst>
</file>

<file path=ppt/tags/tag192.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VALUE" val="658*494"/>
  <p:tag name="KSO_WM_UNIT_HIGHLIGHT" val="0"/>
  <p:tag name="KSO_WM_UNIT_COMPATIBLE" val="0"/>
  <p:tag name="KSO_WM_UNIT_DIAGRAM_ISNUMVISUAL" val="0"/>
  <p:tag name="KSO_WM_UNIT_DIAGRAM_ISREFERUNIT" val="0"/>
  <p:tag name="KSO_WM_DIAGRAM_GROUP_CODE" val="l1-1"/>
  <p:tag name="KSO_WM_UNIT_TYPE" val="l_h_d"/>
  <p:tag name="KSO_WM_UNIT_INDEX" val="1_4_1"/>
  <p:tag name="KSO_WM_UNIT_ID" val="diagram20198847_3*l_h_d*1_4_1"/>
  <p:tag name="KSO_WM_TEMPLATE_CATEGORY" val="diagram"/>
  <p:tag name="KSO_WM_TEMPLATE_INDEX" val="20198847"/>
  <p:tag name="KSO_WM_UNIT_SUPPORT_UNIT_TYPE" val="[]"/>
  <p:tag name="KSO_WM_UNIT_LAYERLEVEL" val="1_1_1"/>
  <p:tag name="KSO_WM_TAG_VERSION" val="1.0"/>
  <p:tag name="KSO_WM_BEAUTIFY_FLAG" val="#wm#"/>
  <p:tag name="KSO_WM_UNIT_USESOURCEFORMAT_APPLY" val="1"/>
</p:tagLst>
</file>

<file path=ppt/tags/tag193.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98847_3*l_h_i*1_4_1"/>
  <p:tag name="KSO_WM_TEMPLATE_CATEGORY" val="diagram"/>
  <p:tag name="KSO_WM_TEMPLATE_INDEX" val="20198847"/>
  <p:tag name="KSO_WM_UNIT_LAYERLEVEL" val="1_1_1"/>
  <p:tag name="KSO_WM_TAG_VERSION" val="1.0"/>
  <p:tag name="KSO_WM_BEAUTIFY_FLAG" val="#wm#"/>
  <p:tag name="KSO_WM_UNIT_FILL_FORE_SCHEMECOLOR_INDEX" val="16"/>
  <p:tag name="KSO_WM_UNIT_FILL_TYPE" val="1"/>
  <p:tag name="KSO_WM_UNIT_USESOURCEFORMAT_APPLY" val="1"/>
</p:tagLst>
</file>

<file path=ppt/tags/tag194.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ISCONTENTSTITLE" val="0"/>
  <p:tag name="KSO_WM_UNIT_PRESET_TEXT" val="姓名"/>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98847_3*l_h_a*1_4_1"/>
  <p:tag name="KSO_WM_TEMPLATE_CATEGORY" val="diagram"/>
  <p:tag name="KSO_WM_TEMPLATE_INDEX" val="2019884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95.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PRESET_TEXT" val="职位"/>
  <p:tag name="KSO_WM_UNIT_NOCLEAR" val="0"/>
  <p:tag name="KSO_WM_UNIT_VALUE" val="8"/>
  <p:tag name="KSO_WM_UNIT_HIGHLIGHT" val="0"/>
  <p:tag name="KSO_WM_UNIT_COMPATIBLE" val="0"/>
  <p:tag name="KSO_WM_UNIT_DIAGRAM_ISNUMVISUAL" val="0"/>
  <p:tag name="KSO_WM_UNIT_DIAGRAM_ISREFERUNIT" val="0"/>
  <p:tag name="KSO_WM_DIAGRAM_GROUP_CODE" val="l1-1"/>
  <p:tag name="KSO_WM_UNIT_TYPE" val="l_h_f"/>
  <p:tag name="KSO_WM_UNIT_INDEX" val="1_4_2"/>
  <p:tag name="KSO_WM_UNIT_ID" val="diagram20198847_3*l_h_f*1_4_2"/>
  <p:tag name="KSO_WM_TEMPLATE_CATEGORY" val="diagram"/>
  <p:tag name="KSO_WM_TEMPLATE_INDEX" val="2019884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96.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PRESET_TEXT" val="点击此处添加标签点击此处添加标签点击此处添加标签"/>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198847_3*l_h_f*1_4_1"/>
  <p:tag name="KSO_WM_TEMPLATE_CATEGORY" val="diagram"/>
  <p:tag name="KSO_WM_TEMPLATE_INDEX" val="20198847"/>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97.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198847_3*l_h_i*1_4_2"/>
  <p:tag name="KSO_WM_TEMPLATE_CATEGORY" val="diagram"/>
  <p:tag name="KSO_WM_TEMPLATE_INDEX" val="20198847"/>
  <p:tag name="KSO_WM_UNIT_LAYERLEVEL" val="1_1_1"/>
  <p:tag name="KSO_WM_TAG_VERSION" val="1.0"/>
  <p:tag name="KSO_WM_BEAUTIFY_FLAG" val="#wm#"/>
  <p:tag name="KSO_WM_UNIT_FILL_FORE_SCHEMECOLOR_INDEX" val="7"/>
  <p:tag name="KSO_WM_UNIT_FILL_TYPE" val="1"/>
  <p:tag name="KSO_WM_UNIT_USESOURCEFORMAT_APPLY" val="1"/>
</p:tagLst>
</file>

<file path=ppt/tags/tag1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KINGSOFT"/>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198847_3*a*1"/>
  <p:tag name="KSO_WM_TEMPLATE_CATEGORY" val="diagram"/>
  <p:tag name="KSO_WM_TEMPLATE_INDEX" val="20198847"/>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99.xml><?xml version="1.0" encoding="utf-8"?>
<p:tagLst xmlns:a="http://schemas.openxmlformats.org/drawingml/2006/main" xmlns:r="http://schemas.openxmlformats.org/officeDocument/2006/relationships" xmlns:p="http://schemas.openxmlformats.org/presentationml/2006/main">
  <p:tag name="KSO_WM_UNIT_PRESET_TEXT" val="点击此处添加正文，点击此处添加正文点击此处添加正文点击此处添加正文点击此处添加正文点击此处添加正文点击此处添加正文点击此处添加正文。"/>
  <p:tag name="KSO_WM_UNIT_NOCLEAR" val="0"/>
  <p:tag name="KSO_WM_UNIT_VALUE" val="75"/>
  <p:tag name="KSO_WM_UNIT_HIGHLIGHT" val="0"/>
  <p:tag name="KSO_WM_UNIT_COMPATIBLE" val="0"/>
  <p:tag name="KSO_WM_UNIT_DIAGRAM_ISNUMVISUAL" val="0"/>
  <p:tag name="KSO_WM_UNIT_DIAGRAM_ISREFERUNIT" val="0"/>
  <p:tag name="KSO_WM_DIAGRAM_GROUP_CODE" val="l1-1"/>
  <p:tag name="KSO_WM_UNIT_TYPE" val="f"/>
  <p:tag name="KSO_WM_UNIT_INDEX" val="1"/>
  <p:tag name="KSO_WM_UNIT_ID" val="diagram20198847_3*f*1"/>
  <p:tag name="KSO_WM_TEMPLATE_CATEGORY" val="diagram"/>
  <p:tag name="KSO_WM_TEMPLATE_INDEX" val="20198847"/>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49"/>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449"/>
  <p:tag name="KSO_WM_SLIDE_ID" val="custom20204449_7"/>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9"/>
  <p:tag name="KSO_WM_UNIT_ID" val="custom20204449_7*i*1"/>
  <p:tag name="KSO_WM_UNIT_TYPE" val="i"/>
  <p:tag name="KSO_WM_UNIT_INDEX" val="1"/>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2"/>
  <p:tag name="KSO_WM_UNIT_TYPE" val="e"/>
  <p:tag name="KSO_WM_UNIT_INDEX" val="1"/>
  <p:tag name="KSO_WM_UNIT_PRESET_TEXT" val="01"/>
  <p:tag name="KSO_WM_TEMPLATE_CATEGORY" val="custom"/>
  <p:tag name="KSO_WM_TEMPLATE_INDEX" val="20204449"/>
  <p:tag name="KSO_WM_UNIT_ID" val="custom20204449_7*e*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4449"/>
  <p:tag name="KSO_WM_UNIT_ID" val="custom20204449_7*a*1"/>
  <p:tag name="KSO_WM_UNIT_ISNUMDGMTITLE" val="0"/>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0"/>
  <p:tag name="KSO_WM_SLIDE_ID" val="diagram2020257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499"/>
  <p:tag name="KSO_WM_SLIDE_POSITION" val="0*0"/>
  <p:tag name="KSO_WM_TAG_VERSION" val="1.0"/>
  <p:tag name="KSO_WM_SLIDE_LAYOUT" val="a_f"/>
  <p:tag name="KSO_WM_SLIDE_LAYOUT_CNT" val="1_2"/>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0_1*i*1"/>
  <p:tag name="KSO_WM_TEMPLATE_CATEGORY" val="diagram"/>
  <p:tag name="KSO_WM_TEMPLATE_INDEX" val="20202570"/>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0_1*i*2"/>
  <p:tag name="KSO_WM_TEMPLATE_CATEGORY" val="diagram"/>
  <p:tag name="KSO_WM_TEMPLATE_INDEX" val="20202570"/>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2570_1*a*1"/>
  <p:tag name="KSO_WM_TEMPLATE_CATEGORY" val="diagram"/>
  <p:tag name="KSO_WM_TEMPLATE_INDEX" val="20202570"/>
  <p:tag name="KSO_WM_UNIT_LAYERLEVEL" val="1"/>
  <p:tag name="KSO_WM_TAG_VERSION" val="1.0"/>
  <p:tag name="KSO_WM_BEAUTIFY_FLAG" val="#wm#"/>
  <p:tag name="KSO_WM_UNIT_PRESET_TEXT" val="单击此处添加大标题内容"/>
</p:tagLst>
</file>

<file path=ppt/tags/tag208.xml><?xml version="1.0" encoding="utf-8"?>
<p:tagLst xmlns:a="http://schemas.openxmlformats.org/drawingml/2006/main" xmlns:r="http://schemas.openxmlformats.org/officeDocument/2006/relationships"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70_1*f*1"/>
  <p:tag name="KSO_WM_TEMPLATE_CATEGORY" val="diagram"/>
  <p:tag name="KSO_WM_TEMPLATE_INDEX" val="2020257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09.xml><?xml version="1.0" encoding="utf-8"?>
<p:tagLst xmlns:a="http://schemas.openxmlformats.org/drawingml/2006/main" xmlns:r="http://schemas.openxmlformats.org/officeDocument/2006/relationships"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70_1*f*1"/>
  <p:tag name="KSO_WM_TEMPLATE_CATEGORY" val="diagram"/>
  <p:tag name="KSO_WM_TEMPLATE_INDEX" val="2020257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449"/>
  <p:tag name="KSO_WM_SLIDE_ID" val="custom20204449_7"/>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9"/>
  <p:tag name="KSO_WM_UNIT_ID" val="custom20204449_7*i*1"/>
  <p:tag name="KSO_WM_UNIT_TYPE" val="i"/>
  <p:tag name="KSO_WM_UNIT_INDEX" val="1"/>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2"/>
  <p:tag name="KSO_WM_UNIT_TYPE" val="e"/>
  <p:tag name="KSO_WM_UNIT_INDEX" val="1"/>
  <p:tag name="KSO_WM_UNIT_PRESET_TEXT" val="01"/>
  <p:tag name="KSO_WM_TEMPLATE_CATEGORY" val="custom"/>
  <p:tag name="KSO_WM_TEMPLATE_INDEX" val="20204449"/>
  <p:tag name="KSO_WM_UNIT_ID" val="custom20204449_7*e*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4449"/>
  <p:tag name="KSO_WM_UNIT_ID" val="custom20204449_7*a*1"/>
  <p:tag name="KSO_WM_UNIT_ISNUMDGMTITLE" val="0"/>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0"/>
  <p:tag name="KSO_WM_SLIDE_ID" val="diagram2020257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499"/>
  <p:tag name="KSO_WM_SLIDE_POSITION" val="0*0"/>
  <p:tag name="KSO_WM_TAG_VERSION" val="1.0"/>
  <p:tag name="KSO_WM_SLIDE_LAYOUT" val="a_f"/>
  <p:tag name="KSO_WM_SLIDE_LAYOUT_CNT" val="1_2"/>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0_1*i*1"/>
  <p:tag name="KSO_WM_TEMPLATE_CATEGORY" val="diagram"/>
  <p:tag name="KSO_WM_TEMPLATE_INDEX" val="20202570"/>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0_1*i*2"/>
  <p:tag name="KSO_WM_TEMPLATE_CATEGORY" val="diagram"/>
  <p:tag name="KSO_WM_TEMPLATE_INDEX" val="20202570"/>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2570_1*a*1"/>
  <p:tag name="KSO_WM_TEMPLATE_CATEGORY" val="diagram"/>
  <p:tag name="KSO_WM_TEMPLATE_INDEX" val="20202570"/>
  <p:tag name="KSO_WM_UNIT_LAYERLEVEL" val="1"/>
  <p:tag name="KSO_WM_TAG_VERSION" val="1.0"/>
  <p:tag name="KSO_WM_BEAUTIFY_FLAG" val="#wm#"/>
  <p:tag name="KSO_WM_UNIT_PRESET_TEXT" val="单击此处添加大标题内容"/>
</p:tagLst>
</file>

<file path=ppt/tags/tag218.xml><?xml version="1.0" encoding="utf-8"?>
<p:tagLst xmlns:a="http://schemas.openxmlformats.org/drawingml/2006/main" xmlns:r="http://schemas.openxmlformats.org/officeDocument/2006/relationships"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70_1*f*1"/>
  <p:tag name="KSO_WM_TEMPLATE_CATEGORY" val="diagram"/>
  <p:tag name="KSO_WM_TEMPLATE_INDEX" val="2020257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19.xml><?xml version="1.0" encoding="utf-8"?>
<p:tagLst xmlns:a="http://schemas.openxmlformats.org/drawingml/2006/main" xmlns:r="http://schemas.openxmlformats.org/officeDocument/2006/relationships" xmlns:p="http://schemas.openxmlformats.org/presentationml/2006/main">
  <p:tag name="REFSHAPE" val="1279719292"/>
  <p:tag name="KSO_WM_UNIT_PLACING_PICTURE_USER_VIEWPORT" val="{&quot;height&quot;:1908,&quot;width&quot;:8300}"/>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1558"/>
  <p:tag name="KSO_WM_SLIDE_ID" val="diagram20201558_1"/>
  <p:tag name="KSO_WM_TEMPLATE_SUBCATEGORY" val="11"/>
  <p:tag name="KSO_WM_SLIDE_TYPE" val="text"/>
  <p:tag name="KSO_WM_SLIDE_SUBTYPE" val="picTxt"/>
  <p:tag name="KSO_WM_SLIDE_ITEM_CNT" val="0"/>
  <p:tag name="KSO_WM_SLIDE_INDEX" val="1"/>
  <p:tag name="KSO_WM_UNIT_SHOW_EDIT_AREA_INDICATION" val="1"/>
  <p:tag name="KSO_WM_SLIDE_SIZE" val="866*471"/>
  <p:tag name="KSO_WM_SLIDE_POSITION" val="47*20"/>
  <p:tag name="KSO_WM_TAG_VERSION" val="1.0"/>
  <p:tag name="KSO_WM_SLIDE_LAYOUT" val="d_f"/>
  <p:tag name="KSO_WM_SLIDE_LAYOUT_CNT" val="1_1"/>
  <p:tag name="KSO_WM_TEMPLATE_MASTER_TYPE" val="0"/>
  <p:tag name="KSO_WM_TEMPLATE_COLOR_TYPE" val="1"/>
  <p:tag name="KSO_WM_SLIDE_LAYOUT_INFO" val="{&quot;direction&quot;:0,&quot;horizontalAlign&quot;:-1,&quot;verticalAlign&quot;:-1,&quot;type&quot;:1,&quot;diagramDirection&quot;:0,&quot;canSetOverLayout&quot;:0,&quot;isOverLayout&quot;:0,&quot;normalSize&quot;:{&quot;size1&quot;:19.9},&quot;minSize&quot;:{&quot;size1&quot;:19.9},&quot;maxSize&quot;:{&quot;size1&quot;:19.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74,&quot;right&quot;:1.694,&quot;bottom&quot;:2.12},&quot;edge&quot;:{&quot;left&quot;:true,&quot;top&quot;:true,&quot;right&quot;:true,&quot;bottom&quot;:false},&quot;backgroundInfo&quot;:[{&quot;type&quot;:&quot;navigation&quot;,&quot;left&quot;:0.0,&quot;top&quot;:0.0,&quot;right&quot;:0.0,&quot;bottom&quot;:0.338114023,&quot;leftAbs&quot;:false,&quot;topAbs&quot;:false,&quot;rightAbs&quot;:false,&quot;bottomAbs&quot;:false}]},{&quot;direction&quot;:1,&quot;horizontalAlign&quot;:-1,&quot;verticalAlign&quot;:-1,&quot;type&quot;:0,&quot;diagramDirection&quot;:0,&quot;canSetOverLayout&quot;:0,&quot;isOverLayout&quot;:0,&quot;normalSize&quot;:{&quot;size1&quot;:23.4},&quot;minSize&quot;:{&quot;size1&quot;:23.4},&quot;maxSize&quot;:{&quot;size1&quot;:66.4},&quot;edge&quot;:{&quot;left&quot;:true,&quot;top&quot;:false,&quot;right&quot;:true,&quot;bottom&quot;:true},&quot;subLayout&quot;:[{&quot;direction&quot;:0,&quot;horizontalAlign&quot;:-1,&quot;verticalAlign&quot;:-1,&quot;type&quot;:0,&quot;diagramDirection&quot;:0,&quot;canSetOverLayout&quot;:0,&quot;isOverLayout&quot;:0,&quot;margin&quot;:{&quot;left&quot;:1.69,&quot;top&quot;:0.026,&quot;right&quot;:1.034,&quot;bottom&quot;:3.387},&quot;edge&quot;:{&quot;left&quot;:true,&quot;top&quot;:false,&quot;right&quot;:false,&quot;bottom&quot;:true}},{&quot;direction&quot;:0,&quot;horizontalAlign&quot;:0,&quot;verticalAlign&quot;:0,&quot;type&quot;:1,&quot;diagramDirection&quot;:0,&quot;canSetOverLayout&quot;:1,&quot;isOverLayout&quot;:0,&quot;margin&quot;:{&quot;left&quot;:0.026,&quot;top&quot;:0.026,&quot;right&quot;:1.69,&quot;bottom&quot;:1.69},&quot;marginOverLayout&quot;:{&quot;left&quot;:0.026,&quot;top&quot;:0.026,&quot;right&quot;:0.0,&quot;bottom&quot;:1.69},&quot;edge&quot;:{&quot;left&quot;:false,&quot;top&quot;:false,&quot;right&quot;:true,&quot;bottom&quot;:true}}]}]}"/>
  <p:tag name="KSO_WM_SLIDE_CAN_ADD_NAVIGATION" val="1"/>
  <p:tag name="KSO_WM_SLIDE_BACKGROUND" val="[&quot;general&quot;,&quot;frame&quot;,&quot;navigation&quot;]"/>
  <p:tag name="KSO_WM_SLIDE_RATIO" val="1.777778"/>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1558_1*i*2"/>
  <p:tag name="KSO_WM_TEMPLATE_CATEGORY" val="diagram"/>
  <p:tag name="KSO_WM_TEMPLATE_INDEX" val="20201558"/>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false},&quot;DecorateInfoY&quot;:{&quot;IsTop&quot;:true,&quot;IsBottom&quot;:false,&quot;IsAbs&quot;:false}}"/>
</p:tagLst>
</file>

<file path=ppt/tags/tag222.xml><?xml version="1.0" encoding="utf-8"?>
<p:tagLst xmlns:a="http://schemas.openxmlformats.org/drawingml/2006/main" xmlns:r="http://schemas.openxmlformats.org/officeDocument/2006/relationships"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70_1*f*1"/>
  <p:tag name="KSO_WM_TEMPLATE_CATEGORY" val="diagram"/>
  <p:tag name="KSO_WM_TEMPLATE_INDEX" val="2020257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1558_1*i*3"/>
  <p:tag name="KSO_WM_TEMPLATE_CATEGORY" val="diagram"/>
  <p:tag name="KSO_WM_TEMPLATE_INDEX" val="20201558"/>
  <p:tag name="KSO_WM_UNIT_LAYERLEVEL" val="1"/>
  <p:tag name="KSO_WM_TAG_VERSION" val="1.0"/>
  <p:tag name="KSO_WM_BEAUTIFY_FLAG" val="#wm#"/>
  <p:tag name="KSO_WM_UNIT_SM_LIMIT_TYPE"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1558_1*i*4"/>
  <p:tag name="KSO_WM_TEMPLATE_CATEGORY" val="diagram"/>
  <p:tag name="KSO_WM_TEMPLATE_INDEX" val="20201558"/>
  <p:tag name="KSO_WM_UNIT_LAYERLEVEL" val="1"/>
  <p:tag name="KSO_WM_TAG_VERSION" val="1.0"/>
  <p:tag name="KSO_WM_BEAUTIFY_FLAG" val="#wm#"/>
  <p:tag name="KSO_WM_UNIT_SM_LIMIT_TYPE" val="1"/>
</p:tagLst>
</file>

<file path=ppt/tags/tag225.xml><?xml version="1.0" encoding="utf-8"?>
<p:tagLst xmlns:a="http://schemas.openxmlformats.org/drawingml/2006/main" xmlns:r="http://schemas.openxmlformats.org/officeDocument/2006/relationships"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449"/>
  <p:tag name="KSO_WM_SLIDE_ID" val="custom20204449_7"/>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9"/>
  <p:tag name="KSO_WM_UNIT_ID" val="custom20204449_7*i*1"/>
  <p:tag name="KSO_WM_UNIT_TYPE" val="i"/>
  <p:tag name="KSO_WM_UNIT_INDEX"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2"/>
  <p:tag name="KSO_WM_UNIT_TYPE" val="e"/>
  <p:tag name="KSO_WM_UNIT_INDEX" val="1"/>
  <p:tag name="KSO_WM_UNIT_PRESET_TEXT" val="01"/>
  <p:tag name="KSO_WM_TEMPLATE_CATEGORY" val="custom"/>
  <p:tag name="KSO_WM_TEMPLATE_INDEX" val="20204449"/>
  <p:tag name="KSO_WM_UNIT_ID" val="custom20204449_7*e*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4449"/>
  <p:tag name="KSO_WM_UNIT_ID" val="custom20204449_7*a*1"/>
  <p:tag name="KSO_WM_UNIT_ISNUMDGMTITLE" val="0"/>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0"/>
  <p:tag name="KSO_WM_SLIDE_ID" val="diagram2020257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499"/>
  <p:tag name="KSO_WM_SLIDE_POSITION" val="0*0"/>
  <p:tag name="KSO_WM_TAG_VERSION" val="1.0"/>
  <p:tag name="KSO_WM_SLIDE_LAYOUT" val="a_f"/>
  <p:tag name="KSO_WM_SLIDE_LAYOUT_CNT" val="1_2"/>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0_1*i*1"/>
  <p:tag name="KSO_WM_TEMPLATE_CATEGORY" val="diagram"/>
  <p:tag name="KSO_WM_TEMPLATE_INDEX" val="20202570"/>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0_1*i*2"/>
  <p:tag name="KSO_WM_TEMPLATE_CATEGORY" val="diagram"/>
  <p:tag name="KSO_WM_TEMPLATE_INDEX" val="20202570"/>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2570_1*a*1"/>
  <p:tag name="KSO_WM_TEMPLATE_CATEGORY" val="diagram"/>
  <p:tag name="KSO_WM_TEMPLATE_INDEX" val="20202570"/>
  <p:tag name="KSO_WM_UNIT_LAYERLEVEL" val="1"/>
  <p:tag name="KSO_WM_TAG_VERSION" val="1.0"/>
  <p:tag name="KSO_WM_BEAUTIFY_FLAG" val="#wm#"/>
  <p:tag name="KSO_WM_UNIT_PRESET_TEXT" val="单击此处添加大标题内容"/>
</p:tagLst>
</file>

<file path=ppt/tags/tag233.xml><?xml version="1.0" encoding="utf-8"?>
<p:tagLst xmlns:a="http://schemas.openxmlformats.org/drawingml/2006/main" xmlns:r="http://schemas.openxmlformats.org/officeDocument/2006/relationships"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70_1*f*1"/>
  <p:tag name="KSO_WM_TEMPLATE_CATEGORY" val="diagram"/>
  <p:tag name="KSO_WM_TEMPLATE_INDEX" val="2020257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0"/>
  <p:tag name="KSO_WM_SLIDE_ID" val="diagram2020257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499"/>
  <p:tag name="KSO_WM_SLIDE_POSITION" val="0*0"/>
  <p:tag name="KSO_WM_TAG_VERSION" val="1.0"/>
  <p:tag name="KSO_WM_SLIDE_LAYOUT" val="a_f"/>
  <p:tag name="KSO_WM_SLIDE_LAYOUT_CNT" val="1_2"/>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0_1*i*1"/>
  <p:tag name="KSO_WM_TEMPLATE_CATEGORY" val="diagram"/>
  <p:tag name="KSO_WM_TEMPLATE_INDEX" val="20202570"/>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0_1*i*2"/>
  <p:tag name="KSO_WM_TEMPLATE_CATEGORY" val="diagram"/>
  <p:tag name="KSO_WM_TEMPLATE_INDEX" val="20202570"/>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2570_1*a*1"/>
  <p:tag name="KSO_WM_TEMPLATE_CATEGORY" val="diagram"/>
  <p:tag name="KSO_WM_TEMPLATE_INDEX" val="20202570"/>
  <p:tag name="KSO_WM_UNIT_LAYERLEVEL" val="1"/>
  <p:tag name="KSO_WM_TAG_VERSION" val="1.0"/>
  <p:tag name="KSO_WM_BEAUTIFY_FLAG" val="#wm#"/>
  <p:tag name="KSO_WM_UNIT_PRESET_TEXT" val="单击此处添加大标题内容"/>
</p:tagLst>
</file>

<file path=ppt/tags/tag238.xml><?xml version="1.0" encoding="utf-8"?>
<p:tagLst xmlns:a="http://schemas.openxmlformats.org/drawingml/2006/main" xmlns:r="http://schemas.openxmlformats.org/officeDocument/2006/relationships"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70_1*f*1"/>
  <p:tag name="KSO_WM_TEMPLATE_CATEGORY" val="diagram"/>
  <p:tag name="KSO_WM_TEMPLATE_INDEX" val="2020257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0"/>
  <p:tag name="KSO_WM_SLIDE_ID" val="diagram2020257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499"/>
  <p:tag name="KSO_WM_SLIDE_POSITION" val="0*0"/>
  <p:tag name="KSO_WM_TAG_VERSION" val="1.0"/>
  <p:tag name="KSO_WM_SLIDE_LAYOUT" val="a_f"/>
  <p:tag name="KSO_WM_SLIDE_LAYOUT_CNT" val="1_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0_1*i*1"/>
  <p:tag name="KSO_WM_TEMPLATE_CATEGORY" val="diagram"/>
  <p:tag name="KSO_WM_TEMPLATE_INDEX" val="20202570"/>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0_1*i*2"/>
  <p:tag name="KSO_WM_TEMPLATE_CATEGORY" val="diagram"/>
  <p:tag name="KSO_WM_TEMPLATE_INDEX" val="20202570"/>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2570_1*a*1"/>
  <p:tag name="KSO_WM_TEMPLATE_CATEGORY" val="diagram"/>
  <p:tag name="KSO_WM_TEMPLATE_INDEX" val="20202570"/>
  <p:tag name="KSO_WM_UNIT_LAYERLEVEL" val="1"/>
  <p:tag name="KSO_WM_TAG_VERSION" val="1.0"/>
  <p:tag name="KSO_WM_BEAUTIFY_FLAG" val="#wm#"/>
  <p:tag name="KSO_WM_UNIT_PRESET_TEXT" val="单击此处添加大标题内容"/>
</p:tagLst>
</file>

<file path=ppt/tags/tag243.xml><?xml version="1.0" encoding="utf-8"?>
<p:tagLst xmlns:a="http://schemas.openxmlformats.org/drawingml/2006/main" xmlns:r="http://schemas.openxmlformats.org/officeDocument/2006/relationships"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70_1*f*1"/>
  <p:tag name="KSO_WM_TEMPLATE_CATEGORY" val="diagram"/>
  <p:tag name="KSO_WM_TEMPLATE_INDEX" val="2020257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0"/>
  <p:tag name="KSO_WM_SLIDE_ID" val="diagram2020257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499"/>
  <p:tag name="KSO_WM_SLIDE_POSITION" val="0*0"/>
  <p:tag name="KSO_WM_TAG_VERSION" val="1.0"/>
  <p:tag name="KSO_WM_SLIDE_LAYOUT" val="a_f"/>
  <p:tag name="KSO_WM_SLIDE_LAYOUT_CNT" val="1_2"/>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0_1*i*1"/>
  <p:tag name="KSO_WM_TEMPLATE_CATEGORY" val="diagram"/>
  <p:tag name="KSO_WM_TEMPLATE_INDEX" val="20202570"/>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2570_1*a*1"/>
  <p:tag name="KSO_WM_TEMPLATE_CATEGORY" val="diagram"/>
  <p:tag name="KSO_WM_TEMPLATE_INDEX" val="20202570"/>
  <p:tag name="KSO_WM_UNIT_LAYERLEVEL" val="1"/>
  <p:tag name="KSO_WM_TAG_VERSION" val="1.0"/>
  <p:tag name="KSO_WM_BEAUTIFY_FLAG" val="#wm#"/>
  <p:tag name="KSO_WM_UNIT_PRESET_TEXT" val="单击此处添加大标题内容"/>
</p:tagLst>
</file>

<file path=ppt/tags/tag247.xml><?xml version="1.0" encoding="utf-8"?>
<p:tagLst xmlns:a="http://schemas.openxmlformats.org/drawingml/2006/main" xmlns:r="http://schemas.openxmlformats.org/officeDocument/2006/relationships"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70_1*f*1"/>
  <p:tag name="KSO_WM_TEMPLATE_CATEGORY" val="diagram"/>
  <p:tag name="KSO_WM_TEMPLATE_INDEX" val="2020257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0"/>
  <p:tag name="KSO_WM_SLIDE_ID" val="diagram2020257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499"/>
  <p:tag name="KSO_WM_SLIDE_POSITION" val="0*0"/>
  <p:tag name="KSO_WM_TAG_VERSION" val="1.0"/>
  <p:tag name="KSO_WM_SLIDE_LAYOUT" val="a_f"/>
  <p:tag name="KSO_WM_SLIDE_LAYOUT_CNT" val="1_2"/>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0_1*i*1"/>
  <p:tag name="KSO_WM_TEMPLATE_CATEGORY" val="diagram"/>
  <p:tag name="KSO_WM_TEMPLATE_INDEX" val="20202570"/>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2570_1*a*1"/>
  <p:tag name="KSO_WM_TEMPLATE_CATEGORY" val="diagram"/>
  <p:tag name="KSO_WM_TEMPLATE_INDEX" val="20202570"/>
  <p:tag name="KSO_WM_UNIT_LAYERLEVEL" val="1"/>
  <p:tag name="KSO_WM_TAG_VERSION" val="1.0"/>
  <p:tag name="KSO_WM_BEAUTIFY_FLAG" val="#wm#"/>
  <p:tag name="KSO_WM_UNIT_PRESET_TEXT" val="单击此处添加大标题内容"/>
</p:tagLst>
</file>

<file path=ppt/tags/tag251.xml><?xml version="1.0" encoding="utf-8"?>
<p:tagLst xmlns:a="http://schemas.openxmlformats.org/drawingml/2006/main" xmlns:r="http://schemas.openxmlformats.org/officeDocument/2006/relationships"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70_1*f*1"/>
  <p:tag name="KSO_WM_TEMPLATE_CATEGORY" val="diagram"/>
  <p:tag name="KSO_WM_TEMPLATE_INDEX" val="2020257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52.xml><?xml version="1.0" encoding="utf-8"?>
<p:tagLst xmlns:a="http://schemas.openxmlformats.org/drawingml/2006/main" xmlns:r="http://schemas.openxmlformats.org/officeDocument/2006/relationships"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70_1*f*1"/>
  <p:tag name="KSO_WM_TEMPLATE_CATEGORY" val="diagram"/>
  <p:tag name="KSO_WM_TEMPLATE_INDEX" val="2020257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53.xml><?xml version="1.0" encoding="utf-8"?>
<p:tagLst xmlns:a="http://schemas.openxmlformats.org/drawingml/2006/main" xmlns:r="http://schemas.openxmlformats.org/officeDocument/2006/relationships"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449"/>
  <p:tag name="KSO_WM_SLIDE_ID" val="custom20204449_7"/>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9"/>
  <p:tag name="KSO_WM_UNIT_ID" val="custom20204449_7*i*1"/>
  <p:tag name="KSO_WM_UNIT_TYPE" val="i"/>
  <p:tag name="KSO_WM_UNIT_INDEX" val="1"/>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2"/>
  <p:tag name="KSO_WM_UNIT_TYPE" val="e"/>
  <p:tag name="KSO_WM_UNIT_INDEX" val="1"/>
  <p:tag name="KSO_WM_UNIT_PRESET_TEXT" val="01"/>
  <p:tag name="KSO_WM_TEMPLATE_CATEGORY" val="custom"/>
  <p:tag name="KSO_WM_TEMPLATE_INDEX" val="20204449"/>
  <p:tag name="KSO_WM_UNIT_ID" val="custom20204449_7*e*1"/>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4449"/>
  <p:tag name="KSO_WM_UNIT_ID" val="custom20204449_7*a*1"/>
  <p:tag name="KSO_WM_UNIT_ISNUMDGMTITLE" val="0"/>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0"/>
  <p:tag name="KSO_WM_SLIDE_ID" val="diagram2020257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499"/>
  <p:tag name="KSO_WM_SLIDE_POSITION" val="0*0"/>
  <p:tag name="KSO_WM_TAG_VERSION" val="1.0"/>
  <p:tag name="KSO_WM_SLIDE_LAYOUT" val="a_f"/>
  <p:tag name="KSO_WM_SLIDE_LAYOUT_CNT" val="1_2"/>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0_1*i*1"/>
  <p:tag name="KSO_WM_TEMPLATE_CATEGORY" val="diagram"/>
  <p:tag name="KSO_WM_TEMPLATE_INDEX" val="20202570"/>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0_1*i*2"/>
  <p:tag name="KSO_WM_TEMPLATE_CATEGORY" val="diagram"/>
  <p:tag name="KSO_WM_TEMPLATE_INDEX" val="20202570"/>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2570_1*a*1"/>
  <p:tag name="KSO_WM_TEMPLATE_CATEGORY" val="diagram"/>
  <p:tag name="KSO_WM_TEMPLATE_INDEX" val="20202570"/>
  <p:tag name="KSO_WM_UNIT_LAYERLEVEL" val="1"/>
  <p:tag name="KSO_WM_TAG_VERSION" val="1.0"/>
  <p:tag name="KSO_WM_BEAUTIFY_FLAG" val="#wm#"/>
  <p:tag name="KSO_WM_UNIT_PRESET_TEXT" val="单击此处添加大标题内容"/>
</p:tagLst>
</file>

<file path=ppt/tags/tag261.xml><?xml version="1.0" encoding="utf-8"?>
<p:tagLst xmlns:a="http://schemas.openxmlformats.org/drawingml/2006/main" xmlns:r="http://schemas.openxmlformats.org/officeDocument/2006/relationships"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70_1*f*1"/>
  <p:tag name="KSO_WM_TEMPLATE_CATEGORY" val="diagram"/>
  <p:tag name="KSO_WM_TEMPLATE_INDEX" val="2020257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62.xml><?xml version="1.0" encoding="utf-8"?>
<p:tagLst xmlns:a="http://schemas.openxmlformats.org/drawingml/2006/main" xmlns:r="http://schemas.openxmlformats.org/officeDocument/2006/relationships"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449"/>
  <p:tag name="KSO_WM_SLIDE_ID" val="custom20204449_7"/>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9"/>
  <p:tag name="KSO_WM_UNIT_ID" val="custom20204449_7*i*1"/>
  <p:tag name="KSO_WM_UNIT_TYPE" val="i"/>
  <p:tag name="KSO_WM_UNIT_INDEX" val="1"/>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2"/>
  <p:tag name="KSO_WM_UNIT_TYPE" val="e"/>
  <p:tag name="KSO_WM_UNIT_INDEX" val="1"/>
  <p:tag name="KSO_WM_UNIT_PRESET_TEXT" val="01"/>
  <p:tag name="KSO_WM_TEMPLATE_CATEGORY" val="custom"/>
  <p:tag name="KSO_WM_TEMPLATE_INDEX" val="20204449"/>
  <p:tag name="KSO_WM_UNIT_ID" val="custom20204449_7*e*1"/>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4449"/>
  <p:tag name="KSO_WM_UNIT_ID" val="custom20204449_7*a*1"/>
  <p:tag name="KSO_WM_UNIT_ISNUMDGMTITLE" val="0"/>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0"/>
  <p:tag name="KSO_WM_SLIDE_ID" val="diagram2020257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499"/>
  <p:tag name="KSO_WM_SLIDE_POSITION" val="0*0"/>
  <p:tag name="KSO_WM_TAG_VERSION" val="1.0"/>
  <p:tag name="KSO_WM_SLIDE_LAYOUT" val="a_f"/>
  <p:tag name="KSO_WM_SLIDE_LAYOUT_CNT" val="1_2"/>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0_1*i*1"/>
  <p:tag name="KSO_WM_TEMPLATE_CATEGORY" val="diagram"/>
  <p:tag name="KSO_WM_TEMPLATE_INDEX" val="20202570"/>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0_1*i*2"/>
  <p:tag name="KSO_WM_TEMPLATE_CATEGORY" val="diagram"/>
  <p:tag name="KSO_WM_TEMPLATE_INDEX" val="20202570"/>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2570_1*a*1"/>
  <p:tag name="KSO_WM_TEMPLATE_CATEGORY" val="diagram"/>
  <p:tag name="KSO_WM_TEMPLATE_INDEX" val="20202570"/>
  <p:tag name="KSO_WM_UNIT_LAYERLEVEL" val="1"/>
  <p:tag name="KSO_WM_TAG_VERSION" val="1.0"/>
  <p:tag name="KSO_WM_BEAUTIFY_FLAG" val="#wm#"/>
  <p:tag name="KSO_WM_UNIT_PRESET_TEXT" val="单击此处添加大标题内容"/>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70_1*f*1"/>
  <p:tag name="KSO_WM_TEMPLATE_CATEGORY" val="diagram"/>
  <p:tag name="KSO_WM_TEMPLATE_INDEX" val="2020257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0"/>
  <p:tag name="KSO_WM_SLIDE_ID" val="diagram2020257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499"/>
  <p:tag name="KSO_WM_SLIDE_POSITION" val="0*0"/>
  <p:tag name="KSO_WM_TAG_VERSION" val="1.0"/>
  <p:tag name="KSO_WM_SLIDE_LAYOUT" val="a_f"/>
  <p:tag name="KSO_WM_SLIDE_LAYOUT_CNT" val="1_2"/>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0_1*i*1"/>
  <p:tag name="KSO_WM_TEMPLATE_CATEGORY" val="diagram"/>
  <p:tag name="KSO_WM_TEMPLATE_INDEX" val="20202570"/>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0_1*i*2"/>
  <p:tag name="KSO_WM_TEMPLATE_CATEGORY" val="diagram"/>
  <p:tag name="KSO_WM_TEMPLATE_INDEX" val="20202570"/>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2570_1*a*1"/>
  <p:tag name="KSO_WM_TEMPLATE_CATEGORY" val="diagram"/>
  <p:tag name="KSO_WM_TEMPLATE_INDEX" val="20202570"/>
  <p:tag name="KSO_WM_UNIT_LAYERLEVEL" val="1"/>
  <p:tag name="KSO_WM_TAG_VERSION" val="1.0"/>
  <p:tag name="KSO_WM_BEAUTIFY_FLAG" val="#wm#"/>
  <p:tag name="KSO_WM_UNIT_PRESET_TEXT" val="单击此处添加大标题内容"/>
</p:tagLst>
</file>

<file path=ppt/tags/tag275.xml><?xml version="1.0" encoding="utf-8"?>
<p:tagLst xmlns:a="http://schemas.openxmlformats.org/drawingml/2006/main" xmlns:r="http://schemas.openxmlformats.org/officeDocument/2006/relationships"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70_1*f*1"/>
  <p:tag name="KSO_WM_TEMPLATE_CATEGORY" val="diagram"/>
  <p:tag name="KSO_WM_TEMPLATE_INDEX" val="2020257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0"/>
  <p:tag name="KSO_WM_SLIDE_ID" val="diagram2020257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499"/>
  <p:tag name="KSO_WM_SLIDE_POSITION" val="0*0"/>
  <p:tag name="KSO_WM_TAG_VERSION" val="1.0"/>
  <p:tag name="KSO_WM_SLIDE_LAYOUT" val="a_f"/>
  <p:tag name="KSO_WM_SLIDE_LAYOUT_CNT" val="1_2"/>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0_1*i*1"/>
  <p:tag name="KSO_WM_TEMPLATE_CATEGORY" val="diagram"/>
  <p:tag name="KSO_WM_TEMPLATE_INDEX" val="20202570"/>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0_1*i*2"/>
  <p:tag name="KSO_WM_TEMPLATE_CATEGORY" val="diagram"/>
  <p:tag name="KSO_WM_TEMPLATE_INDEX" val="20202570"/>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2570_1*a*1"/>
  <p:tag name="KSO_WM_TEMPLATE_CATEGORY" val="diagram"/>
  <p:tag name="KSO_WM_TEMPLATE_INDEX" val="20202570"/>
  <p:tag name="KSO_WM_UNIT_LAYERLEVEL" val="1"/>
  <p:tag name="KSO_WM_TAG_VERSION" val="1.0"/>
  <p:tag name="KSO_WM_BEAUTIFY_FLAG" val="#wm#"/>
  <p:tag name="KSO_WM_UNIT_PRESET_TEXT" val="单击此处添加大标题内容"/>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70_1*f*1"/>
  <p:tag name="KSO_WM_TEMPLATE_CATEGORY" val="diagram"/>
  <p:tag name="KSO_WM_TEMPLATE_INDEX" val="2020257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wm#"/>
  <p:tag name="KSO_WM_TEMPLATE_SUBCATEGORY" val="0"/>
  <p:tag name="KSO_WM_SLIDE_TYPE" val="endPage"/>
  <p:tag name="KSO_WM_SLIDE_SUBTYPE" val="pureTxt"/>
  <p:tag name="KSO_WM_SLIDE_ITEM_CNT" val="0"/>
  <p:tag name="KSO_WM_SLIDE_INDEX" val="43"/>
  <p:tag name="KSO_WM_TAG_VERSION" val="1.0"/>
  <p:tag name="KSO_WM_SLIDE_LAYOUT" val="a_b"/>
  <p:tag name="KSO_WM_SLIDE_LAYOUT_CNT" val="1_1"/>
  <p:tag name="KSO_WM_TEMPLATE_MASTER_TYPE" val="1"/>
  <p:tag name="KSO_WM_TEMPLATE_COLOR_TYPE" val="1"/>
  <p:tag name="KSO_WM_TEMPLATE_CATEGORY" val="custom"/>
  <p:tag name="KSO_WM_TEMPLATE_INDEX" val="20204449"/>
  <p:tag name="KSO_WM_SLIDE_ID" val="custom20204449_43"/>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聆听"/>
  <p:tag name="KSO_WM_TEMPLATE_CATEGORY" val="custom"/>
  <p:tag name="KSO_WM_TEMPLATE_INDEX" val="20204449"/>
  <p:tag name="KSO_WM_UNIT_ID" val="custom20204449_43*a*1"/>
  <p:tag name="KSO_WM_UNIT_ISNUMDGMTITLE" val="0"/>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b"/>
  <p:tag name="KSO_WM_UNIT_INDEX" val="1"/>
  <p:tag name="KSO_WM_UNIT_PRESET_TEXT" val="单击此处添加副标题内容"/>
  <p:tag name="KSO_WM_TEMPLATE_CATEGORY" val="custom"/>
  <p:tag name="KSO_WM_TEMPLATE_INDEX" val="20204449"/>
  <p:tag name="KSO_WM_UNIT_ID" val="custom20204449_43*b*1"/>
  <p:tag name="KSO_WM_UNIT_ISNUMDGMTITLE" val="0"/>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4449"/>
  <p:tag name="KSO_WM_TEMPLATE_SUBCATEGORY" val="0"/>
  <p:tag name="KSO_WM_TEMPLATE_MASTER_TYPE" val="1"/>
  <p:tag name="KSO_WM_TEMPLATE_COLOR_TYPE" val="1"/>
  <p:tag name="KSO_WM_TEMPLATE_MASTER_THUMB_INDEX" val="12"/>
  <p:tag name="KSO_WM_TEMPLATE_THUMBS_INDEX" val="1、7、9、12、16、18、19、20、21、22、23、26、31、35、38、39"/>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4449">
      <a:dk1>
        <a:srgbClr val="000000"/>
      </a:dk1>
      <a:lt1>
        <a:srgbClr val="FFFFFF"/>
      </a:lt1>
      <a:dk2>
        <a:srgbClr val="ECE8E8"/>
      </a:dk2>
      <a:lt2>
        <a:srgbClr val="FDFCFC"/>
      </a:lt2>
      <a:accent1>
        <a:srgbClr val="BF9F9F"/>
      </a:accent1>
      <a:accent2>
        <a:srgbClr val="CEC0BC"/>
      </a:accent2>
      <a:accent3>
        <a:srgbClr val="B2AC9F"/>
      </a:accent3>
      <a:accent4>
        <a:srgbClr val="ACB29F"/>
      </a:accent4>
      <a:accent5>
        <a:srgbClr val="95AC8E"/>
      </a:accent5>
      <a:accent6>
        <a:srgbClr val="66986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591</Words>
  <Application>Microsoft Macintosh PowerPoint</Application>
  <PresentationFormat>宽屏</PresentationFormat>
  <Paragraphs>96</Paragraphs>
  <Slides>22</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微软雅黑</vt:lpstr>
      <vt:lpstr>Arial</vt:lpstr>
      <vt:lpstr>Calibri</vt:lpstr>
      <vt:lpstr>2_Office 主题​​</vt:lpstr>
      <vt:lpstr>流式查询</vt:lpstr>
      <vt:lpstr>PowerPoint 演示文稿</vt:lpstr>
      <vt:lpstr>团队信息</vt:lpstr>
      <vt:lpstr>PowerPoint 演示文稿</vt:lpstr>
      <vt:lpstr>数据库和程序配置</vt:lpstr>
      <vt:lpstr>PowerPoint 演示文稿</vt:lpstr>
      <vt:lpstr>模拟阻塞</vt:lpstr>
      <vt:lpstr>PowerPoint 演示文稿</vt:lpstr>
      <vt:lpstr>PowerPoint 演示文稿</vt:lpstr>
      <vt:lpstr>流式查询实现方案</vt:lpstr>
      <vt:lpstr>PowerPoint 演示文稿</vt:lpstr>
      <vt:lpstr>PowerPoint 演示文稿</vt:lpstr>
      <vt:lpstr>PowerPoint 演示文稿</vt:lpstr>
      <vt:lpstr>PowerPoint 演示文稿</vt:lpstr>
      <vt:lpstr>PowerPoint 演示文稿</vt:lpstr>
      <vt:lpstr>加分项</vt:lpstr>
      <vt:lpstr>PowerPoint 演示文稿</vt:lpstr>
      <vt:lpstr>测试</vt:lpstr>
      <vt:lpstr>PowerPoint 演示文稿</vt:lpstr>
      <vt:lpstr>PowerPoint 演示文稿</vt:lpstr>
      <vt:lpstr>PowerPoint 演示文稿</vt:lpstr>
      <vt:lpstr>谢谢聆听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Mze0932</cp:lastModifiedBy>
  <cp:revision>138</cp:revision>
  <dcterms:created xsi:type="dcterms:W3CDTF">2019-06-19T02:08:00Z</dcterms:created>
  <dcterms:modified xsi:type="dcterms:W3CDTF">2020-08-15T08:32:53Z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