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73" r:id="rId3"/>
    <p:sldId id="263" r:id="rId4"/>
    <p:sldId id="261" r:id="rId5"/>
    <p:sldId id="258" r:id="rId6"/>
    <p:sldId id="262" r:id="rId7"/>
    <p:sldId id="267" r:id="rId8"/>
    <p:sldId id="268" r:id="rId9"/>
    <p:sldId id="275" r:id="rId10"/>
    <p:sldId id="270" r:id="rId11"/>
    <p:sldId id="259" r:id="rId12"/>
    <p:sldId id="260" r:id="rId13"/>
    <p:sldId id="264" r:id="rId14"/>
    <p:sldId id="265" r:id="rId15"/>
    <p:sldId id="271" r:id="rId16"/>
    <p:sldId id="274" r:id="rId17"/>
    <p:sldId id="26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24.png"/><Relationship Id="rId6" Type="http://schemas.openxmlformats.org/officeDocument/2006/relationships/image" Target="../media/image15.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2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813AC-AC04-40F4-BCDC-39F78D8C76B2}" type="doc">
      <dgm:prSet loTypeId="urn:microsoft.com/office/officeart/2016/7/layout/BasicLinearProcessNumbered" loCatId="process" qsTypeId="urn:microsoft.com/office/officeart/2005/8/quickstyle/simple1" qsCatId="simple" csTypeId="urn:microsoft.com/office/officeart/2005/8/colors/accent2_2" csCatId="accent2"/>
      <dgm:spPr/>
      <dgm:t>
        <a:bodyPr/>
        <a:lstStyle/>
        <a:p>
          <a:endParaRPr lang="en-US"/>
        </a:p>
      </dgm:t>
    </dgm:pt>
    <dgm:pt modelId="{11A9BD8F-1DF2-4EAF-998A-111C5C66AC71}">
      <dgm:prSet/>
      <dgm:spPr/>
      <dgm:t>
        <a:bodyPr/>
        <a:lstStyle/>
        <a:p>
          <a:r>
            <a:rPr lang="zh-CN"/>
            <a:t>随着社会的进步，经济的发展，计算机技术在日益成熟。</a:t>
          </a:r>
          <a:r>
            <a:rPr lang="en-US"/>
            <a:t>Internet</a:t>
          </a:r>
          <a:r>
            <a:rPr lang="zh-CN"/>
            <a:t>普及，人们利用网络来实现相互协调工作以及资源共享越来越成为不可扭转的趋势，学校信息化的发展也成了必然方向。伴随着学生人数每年都在增加，传统的方法用来管理学生信息已跟不上了时代的发展，还带来了很多的弊端，让学校的信息化很难推进，制约了学校的进一步发展。</a:t>
          </a:r>
          <a:endParaRPr lang="en-US"/>
        </a:p>
      </dgm:t>
    </dgm:pt>
    <dgm:pt modelId="{A228584F-44AB-44C5-9272-CEA330BAF8F7}" type="parTrans" cxnId="{B1B65DFA-A305-403A-86BB-A04613BF7696}">
      <dgm:prSet/>
      <dgm:spPr/>
      <dgm:t>
        <a:bodyPr/>
        <a:lstStyle/>
        <a:p>
          <a:endParaRPr lang="en-US"/>
        </a:p>
      </dgm:t>
    </dgm:pt>
    <dgm:pt modelId="{92FCF736-5B31-4CD7-B511-F50C49D9F03F}" type="sibTrans" cxnId="{B1B65DFA-A305-403A-86BB-A04613BF7696}">
      <dgm:prSet phldrT="1" phldr="0"/>
      <dgm:spPr/>
      <dgm:t>
        <a:bodyPr/>
        <a:lstStyle/>
        <a:p>
          <a:r>
            <a:rPr lang="en-US"/>
            <a:t>1</a:t>
          </a:r>
        </a:p>
      </dgm:t>
    </dgm:pt>
    <dgm:pt modelId="{17945A44-A8FF-4179-AB59-0253AFC1717F}">
      <dgm:prSet/>
      <dgm:spPr/>
      <dgm:t>
        <a:bodyPr/>
        <a:lstStyle/>
        <a:p>
          <a:r>
            <a:rPr lang="zh-CN"/>
            <a:t>因此，学生信息管理系统的开发对于学校而言是必要的，学生管理系统能够促进学校信息化的发展，利于学校的长运计划。并且学生信息管理系统还为学校管理学生一些必要的相关信息带来了方便，免除了传统管理方法的繁杂和花费大量的人类、物力资源，减轻了学校的负担。</a:t>
          </a:r>
          <a:endParaRPr lang="en-US"/>
        </a:p>
      </dgm:t>
    </dgm:pt>
    <dgm:pt modelId="{F557AD4D-D5D4-48CD-93F4-01695A4BAF3A}" type="parTrans" cxnId="{27E401CB-8919-4EB1-94B8-B887E9B414D8}">
      <dgm:prSet/>
      <dgm:spPr/>
      <dgm:t>
        <a:bodyPr/>
        <a:lstStyle/>
        <a:p>
          <a:endParaRPr lang="en-US"/>
        </a:p>
      </dgm:t>
    </dgm:pt>
    <dgm:pt modelId="{335102BD-B59B-486A-B54F-A72209D3C321}" type="sibTrans" cxnId="{27E401CB-8919-4EB1-94B8-B887E9B414D8}">
      <dgm:prSet phldrT="2" phldr="0"/>
      <dgm:spPr/>
      <dgm:t>
        <a:bodyPr/>
        <a:lstStyle/>
        <a:p>
          <a:r>
            <a:rPr lang="en-US"/>
            <a:t>2</a:t>
          </a:r>
        </a:p>
      </dgm:t>
    </dgm:pt>
    <dgm:pt modelId="{85CE810A-0008-7D48-BBF3-30BD924B9FD8}" type="pres">
      <dgm:prSet presAssocID="{54F813AC-AC04-40F4-BCDC-39F78D8C76B2}" presName="Name0" presStyleCnt="0">
        <dgm:presLayoutVars>
          <dgm:animLvl val="lvl"/>
          <dgm:resizeHandles val="exact"/>
        </dgm:presLayoutVars>
      </dgm:prSet>
      <dgm:spPr/>
    </dgm:pt>
    <dgm:pt modelId="{19A7A041-AF49-5C42-94A7-138CD1B9758D}" type="pres">
      <dgm:prSet presAssocID="{11A9BD8F-1DF2-4EAF-998A-111C5C66AC71}" presName="compositeNode" presStyleCnt="0">
        <dgm:presLayoutVars>
          <dgm:bulletEnabled val="1"/>
        </dgm:presLayoutVars>
      </dgm:prSet>
      <dgm:spPr/>
    </dgm:pt>
    <dgm:pt modelId="{90C2A1C2-F2C9-AC44-AFF8-891F00E0B1B9}" type="pres">
      <dgm:prSet presAssocID="{11A9BD8F-1DF2-4EAF-998A-111C5C66AC71}" presName="bgRect" presStyleLbl="bgAccFollowNode1" presStyleIdx="0" presStyleCnt="2"/>
      <dgm:spPr/>
    </dgm:pt>
    <dgm:pt modelId="{2A584BBF-DBBE-9E45-BB8E-20D089BBB69A}" type="pres">
      <dgm:prSet presAssocID="{92FCF736-5B31-4CD7-B511-F50C49D9F03F}" presName="sibTransNodeCircle" presStyleLbl="alignNode1" presStyleIdx="0" presStyleCnt="4">
        <dgm:presLayoutVars>
          <dgm:chMax val="0"/>
          <dgm:bulletEnabled/>
        </dgm:presLayoutVars>
      </dgm:prSet>
      <dgm:spPr/>
    </dgm:pt>
    <dgm:pt modelId="{A653278F-94F5-984E-89B6-C0A72175FBD9}" type="pres">
      <dgm:prSet presAssocID="{11A9BD8F-1DF2-4EAF-998A-111C5C66AC71}" presName="bottomLine" presStyleLbl="alignNode1" presStyleIdx="1" presStyleCnt="4">
        <dgm:presLayoutVars/>
      </dgm:prSet>
      <dgm:spPr/>
    </dgm:pt>
    <dgm:pt modelId="{D33B7123-9164-6047-9E35-15E90704B545}" type="pres">
      <dgm:prSet presAssocID="{11A9BD8F-1DF2-4EAF-998A-111C5C66AC71}" presName="nodeText" presStyleLbl="bgAccFollowNode1" presStyleIdx="0" presStyleCnt="2">
        <dgm:presLayoutVars>
          <dgm:bulletEnabled val="1"/>
        </dgm:presLayoutVars>
      </dgm:prSet>
      <dgm:spPr/>
    </dgm:pt>
    <dgm:pt modelId="{8A6236A5-3387-414F-AE35-D28C88B94644}" type="pres">
      <dgm:prSet presAssocID="{92FCF736-5B31-4CD7-B511-F50C49D9F03F}" presName="sibTrans" presStyleCnt="0"/>
      <dgm:spPr/>
    </dgm:pt>
    <dgm:pt modelId="{4968F1CE-CBB1-124B-8E05-6602543F6BCA}" type="pres">
      <dgm:prSet presAssocID="{17945A44-A8FF-4179-AB59-0253AFC1717F}" presName="compositeNode" presStyleCnt="0">
        <dgm:presLayoutVars>
          <dgm:bulletEnabled val="1"/>
        </dgm:presLayoutVars>
      </dgm:prSet>
      <dgm:spPr/>
    </dgm:pt>
    <dgm:pt modelId="{CB8C4253-5D25-134B-AB76-882A6372AC14}" type="pres">
      <dgm:prSet presAssocID="{17945A44-A8FF-4179-AB59-0253AFC1717F}" presName="bgRect" presStyleLbl="bgAccFollowNode1" presStyleIdx="1" presStyleCnt="2"/>
      <dgm:spPr/>
    </dgm:pt>
    <dgm:pt modelId="{43537BC1-E109-A94D-B0AD-A3BBF9DA7E57}" type="pres">
      <dgm:prSet presAssocID="{335102BD-B59B-486A-B54F-A72209D3C321}" presName="sibTransNodeCircle" presStyleLbl="alignNode1" presStyleIdx="2" presStyleCnt="4">
        <dgm:presLayoutVars>
          <dgm:chMax val="0"/>
          <dgm:bulletEnabled/>
        </dgm:presLayoutVars>
      </dgm:prSet>
      <dgm:spPr/>
    </dgm:pt>
    <dgm:pt modelId="{B6B09E5C-0BE2-9F42-89D5-64D01DC9D9CC}" type="pres">
      <dgm:prSet presAssocID="{17945A44-A8FF-4179-AB59-0253AFC1717F}" presName="bottomLine" presStyleLbl="alignNode1" presStyleIdx="3" presStyleCnt="4">
        <dgm:presLayoutVars/>
      </dgm:prSet>
      <dgm:spPr/>
    </dgm:pt>
    <dgm:pt modelId="{834CAA0E-4DC6-7B46-9DE1-4227A98831F3}" type="pres">
      <dgm:prSet presAssocID="{17945A44-A8FF-4179-AB59-0253AFC1717F}" presName="nodeText" presStyleLbl="bgAccFollowNode1" presStyleIdx="1" presStyleCnt="2">
        <dgm:presLayoutVars>
          <dgm:bulletEnabled val="1"/>
        </dgm:presLayoutVars>
      </dgm:prSet>
      <dgm:spPr/>
    </dgm:pt>
  </dgm:ptLst>
  <dgm:cxnLst>
    <dgm:cxn modelId="{537D4021-D970-5547-AE63-34B68BC7607B}" type="presOf" srcId="{92FCF736-5B31-4CD7-B511-F50C49D9F03F}" destId="{2A584BBF-DBBE-9E45-BB8E-20D089BBB69A}" srcOrd="0" destOrd="0" presId="urn:microsoft.com/office/officeart/2016/7/layout/BasicLinearProcessNumbered"/>
    <dgm:cxn modelId="{1D6B7D3C-D37A-B046-98B2-C53B63866713}" type="presOf" srcId="{17945A44-A8FF-4179-AB59-0253AFC1717F}" destId="{CB8C4253-5D25-134B-AB76-882A6372AC14}" srcOrd="0" destOrd="0" presId="urn:microsoft.com/office/officeart/2016/7/layout/BasicLinearProcessNumbered"/>
    <dgm:cxn modelId="{4B74DB4E-4A06-3040-81D7-D8D971891DD2}" type="presOf" srcId="{11A9BD8F-1DF2-4EAF-998A-111C5C66AC71}" destId="{90C2A1C2-F2C9-AC44-AFF8-891F00E0B1B9}" srcOrd="0" destOrd="0" presId="urn:microsoft.com/office/officeart/2016/7/layout/BasicLinearProcessNumbered"/>
    <dgm:cxn modelId="{A8CCA852-3768-5B46-A05B-ADFC8990E62B}" type="presOf" srcId="{11A9BD8F-1DF2-4EAF-998A-111C5C66AC71}" destId="{D33B7123-9164-6047-9E35-15E90704B545}" srcOrd="1" destOrd="0" presId="urn:microsoft.com/office/officeart/2016/7/layout/BasicLinearProcessNumbered"/>
    <dgm:cxn modelId="{2D6C8C79-D0A4-944A-B517-A28B8099BA9F}" type="presOf" srcId="{54F813AC-AC04-40F4-BCDC-39F78D8C76B2}" destId="{85CE810A-0008-7D48-BBF3-30BD924B9FD8}" srcOrd="0" destOrd="0" presId="urn:microsoft.com/office/officeart/2016/7/layout/BasicLinearProcessNumbered"/>
    <dgm:cxn modelId="{C787657A-504A-EC4A-B692-2A59468A0D2E}" type="presOf" srcId="{335102BD-B59B-486A-B54F-A72209D3C321}" destId="{43537BC1-E109-A94D-B0AD-A3BBF9DA7E57}" srcOrd="0" destOrd="0" presId="urn:microsoft.com/office/officeart/2016/7/layout/BasicLinearProcessNumbered"/>
    <dgm:cxn modelId="{D2C7BF9A-A15A-284E-8CBE-FD34BFEC3A80}" type="presOf" srcId="{17945A44-A8FF-4179-AB59-0253AFC1717F}" destId="{834CAA0E-4DC6-7B46-9DE1-4227A98831F3}" srcOrd="1" destOrd="0" presId="urn:microsoft.com/office/officeart/2016/7/layout/BasicLinearProcessNumbered"/>
    <dgm:cxn modelId="{27E401CB-8919-4EB1-94B8-B887E9B414D8}" srcId="{54F813AC-AC04-40F4-BCDC-39F78D8C76B2}" destId="{17945A44-A8FF-4179-AB59-0253AFC1717F}" srcOrd="1" destOrd="0" parTransId="{F557AD4D-D5D4-48CD-93F4-01695A4BAF3A}" sibTransId="{335102BD-B59B-486A-B54F-A72209D3C321}"/>
    <dgm:cxn modelId="{B1B65DFA-A305-403A-86BB-A04613BF7696}" srcId="{54F813AC-AC04-40F4-BCDC-39F78D8C76B2}" destId="{11A9BD8F-1DF2-4EAF-998A-111C5C66AC71}" srcOrd="0" destOrd="0" parTransId="{A228584F-44AB-44C5-9272-CEA330BAF8F7}" sibTransId="{92FCF736-5B31-4CD7-B511-F50C49D9F03F}"/>
    <dgm:cxn modelId="{525FCDF4-7C8C-D443-89A4-9AE6477D3EE7}" type="presParOf" srcId="{85CE810A-0008-7D48-BBF3-30BD924B9FD8}" destId="{19A7A041-AF49-5C42-94A7-138CD1B9758D}" srcOrd="0" destOrd="0" presId="urn:microsoft.com/office/officeart/2016/7/layout/BasicLinearProcessNumbered"/>
    <dgm:cxn modelId="{3B41C7AE-FB75-774D-A794-4EEF8494E271}" type="presParOf" srcId="{19A7A041-AF49-5C42-94A7-138CD1B9758D}" destId="{90C2A1C2-F2C9-AC44-AFF8-891F00E0B1B9}" srcOrd="0" destOrd="0" presId="urn:microsoft.com/office/officeart/2016/7/layout/BasicLinearProcessNumbered"/>
    <dgm:cxn modelId="{F0CABAD9-1875-D848-99B6-A701A4C9F04F}" type="presParOf" srcId="{19A7A041-AF49-5C42-94A7-138CD1B9758D}" destId="{2A584BBF-DBBE-9E45-BB8E-20D089BBB69A}" srcOrd="1" destOrd="0" presId="urn:microsoft.com/office/officeart/2016/7/layout/BasicLinearProcessNumbered"/>
    <dgm:cxn modelId="{1B8BD853-B321-C547-8462-FC84AC61252B}" type="presParOf" srcId="{19A7A041-AF49-5C42-94A7-138CD1B9758D}" destId="{A653278F-94F5-984E-89B6-C0A72175FBD9}" srcOrd="2" destOrd="0" presId="urn:microsoft.com/office/officeart/2016/7/layout/BasicLinearProcessNumbered"/>
    <dgm:cxn modelId="{A5914397-857E-4540-A73E-D9567E0F3645}" type="presParOf" srcId="{19A7A041-AF49-5C42-94A7-138CD1B9758D}" destId="{D33B7123-9164-6047-9E35-15E90704B545}" srcOrd="3" destOrd="0" presId="urn:microsoft.com/office/officeart/2016/7/layout/BasicLinearProcessNumbered"/>
    <dgm:cxn modelId="{E603B0E7-9457-1446-BA06-1AE856E9980E}" type="presParOf" srcId="{85CE810A-0008-7D48-BBF3-30BD924B9FD8}" destId="{8A6236A5-3387-414F-AE35-D28C88B94644}" srcOrd="1" destOrd="0" presId="urn:microsoft.com/office/officeart/2016/7/layout/BasicLinearProcessNumbered"/>
    <dgm:cxn modelId="{0DA30AB0-FA57-514A-B45D-E0D9EE1D9FEC}" type="presParOf" srcId="{85CE810A-0008-7D48-BBF3-30BD924B9FD8}" destId="{4968F1CE-CBB1-124B-8E05-6602543F6BCA}" srcOrd="2" destOrd="0" presId="urn:microsoft.com/office/officeart/2016/7/layout/BasicLinearProcessNumbered"/>
    <dgm:cxn modelId="{4B0FDC47-F780-B44A-BE62-7F3CF2F23CBD}" type="presParOf" srcId="{4968F1CE-CBB1-124B-8E05-6602543F6BCA}" destId="{CB8C4253-5D25-134B-AB76-882A6372AC14}" srcOrd="0" destOrd="0" presId="urn:microsoft.com/office/officeart/2016/7/layout/BasicLinearProcessNumbered"/>
    <dgm:cxn modelId="{036AC2E3-31AB-AA49-9111-9D6165521960}" type="presParOf" srcId="{4968F1CE-CBB1-124B-8E05-6602543F6BCA}" destId="{43537BC1-E109-A94D-B0AD-A3BBF9DA7E57}" srcOrd="1" destOrd="0" presId="urn:microsoft.com/office/officeart/2016/7/layout/BasicLinearProcessNumbered"/>
    <dgm:cxn modelId="{F6A24ABB-B3F5-D04C-90A2-DF1A14779764}" type="presParOf" srcId="{4968F1CE-CBB1-124B-8E05-6602543F6BCA}" destId="{B6B09E5C-0BE2-9F42-89D5-64D01DC9D9CC}" srcOrd="2" destOrd="0" presId="urn:microsoft.com/office/officeart/2016/7/layout/BasicLinearProcessNumbered"/>
    <dgm:cxn modelId="{AA7D672F-A718-C24A-9F8B-C4C808C2681E}" type="presParOf" srcId="{4968F1CE-CBB1-124B-8E05-6602543F6BCA}" destId="{834CAA0E-4DC6-7B46-9DE1-4227A98831F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DCF90-5785-4374-8F71-92F070EAED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A2B674E-CFE2-495F-8AA7-BE9825879F87}">
      <dgm:prSet/>
      <dgm:spPr/>
      <dgm:t>
        <a:bodyPr/>
        <a:lstStyle/>
        <a:p>
          <a:pPr>
            <a:lnSpc>
              <a:spcPct val="100000"/>
            </a:lnSpc>
          </a:pPr>
          <a:r>
            <a:rPr lang="zh-CN"/>
            <a:t>现代社会随着信息技术的发展及在管理上的应用越来越深入而广泛，管理信息系统的设计、实施在技术上于完善。在当今社会要想获得成功都必须运用科学的方法组织、合理的运用资源，因而管理信息系统也成了他们不可缺少的管理工具。</a:t>
          </a:r>
          <a:endParaRPr lang="en-US"/>
        </a:p>
      </dgm:t>
    </dgm:pt>
    <dgm:pt modelId="{B1F81C2F-89B2-4F4A-B563-62CA5273D4D8}" type="parTrans" cxnId="{18C682F6-6CA1-4FF2-8014-1E9CDB54392C}">
      <dgm:prSet/>
      <dgm:spPr/>
      <dgm:t>
        <a:bodyPr/>
        <a:lstStyle/>
        <a:p>
          <a:endParaRPr lang="en-US"/>
        </a:p>
      </dgm:t>
    </dgm:pt>
    <dgm:pt modelId="{D6002940-3E1A-4D34-B84A-B5065B90A8A1}" type="sibTrans" cxnId="{18C682F6-6CA1-4FF2-8014-1E9CDB54392C}">
      <dgm:prSet/>
      <dgm:spPr/>
      <dgm:t>
        <a:bodyPr/>
        <a:lstStyle/>
        <a:p>
          <a:endParaRPr lang="en-US"/>
        </a:p>
      </dgm:t>
    </dgm:pt>
    <dgm:pt modelId="{AF2DCACA-76D1-49A1-9FA0-18ACE6609D21}">
      <dgm:prSet/>
      <dgm:spPr/>
      <dgm:t>
        <a:bodyPr/>
        <a:lstStyle/>
        <a:p>
          <a:pPr>
            <a:lnSpc>
              <a:spcPct val="100000"/>
            </a:lnSpc>
          </a:pPr>
          <a:r>
            <a:rPr lang="zh-CN" dirty="0"/>
            <a:t>目前，教育方面也经历着同样的考验。学校的规模都在不断的扩大，学生数量在急剧增长，有关学生的相应信息也在成倍的增加。这就需要一个功能完善的学生信息管理系统来进行信息的规范化费力。本系统的开发主要包括后台数据库的建立、连接和维护以及前台网络页面的开发两大方面。由于</a:t>
          </a:r>
          <a:r>
            <a:rPr lang="en-US" dirty="0"/>
            <a:t>Java</a:t>
          </a:r>
          <a:r>
            <a:rPr lang="zh-CN" dirty="0"/>
            <a:t>的跨平台性、安全性等诸多优势，本需求采用</a:t>
          </a:r>
          <a:r>
            <a:rPr lang="en-US" dirty="0" err="1"/>
            <a:t>HTML+Css+Js+Tomcat+MySQL</a:t>
          </a:r>
          <a:r>
            <a:rPr lang="zh-CN" dirty="0"/>
            <a:t>的技术途径和规范的全局设计开发流程，在</a:t>
          </a:r>
          <a:r>
            <a:rPr lang="en-US" dirty="0"/>
            <a:t>IntelliJ</a:t>
          </a:r>
          <a:r>
            <a:rPr lang="zh-CN" dirty="0"/>
            <a:t> </a:t>
          </a:r>
          <a:r>
            <a:rPr lang="en-US" dirty="0"/>
            <a:t>Idea</a:t>
          </a:r>
          <a:r>
            <a:rPr lang="zh-CN" dirty="0"/>
            <a:t>的开发环境下设计、编写学生信息管理系统。系统用户权限分两种：学生和管理员，不同权限的用户登录到不同的操作页面，从而进行相应的操作。</a:t>
          </a:r>
          <a:endParaRPr lang="en-US" dirty="0"/>
        </a:p>
      </dgm:t>
    </dgm:pt>
    <dgm:pt modelId="{63634CC3-2525-45D4-8174-BFDCA4AD1F50}" type="parTrans" cxnId="{16B3690B-C068-4B66-813B-EDDBEC8A4C34}">
      <dgm:prSet/>
      <dgm:spPr/>
      <dgm:t>
        <a:bodyPr/>
        <a:lstStyle/>
        <a:p>
          <a:endParaRPr lang="en-US"/>
        </a:p>
      </dgm:t>
    </dgm:pt>
    <dgm:pt modelId="{6586EFA1-CBBB-48E0-A7B0-6C9AE468C833}" type="sibTrans" cxnId="{16B3690B-C068-4B66-813B-EDDBEC8A4C34}">
      <dgm:prSet/>
      <dgm:spPr/>
      <dgm:t>
        <a:bodyPr/>
        <a:lstStyle/>
        <a:p>
          <a:endParaRPr lang="en-US"/>
        </a:p>
      </dgm:t>
    </dgm:pt>
    <dgm:pt modelId="{83569C7A-F48E-2141-9841-7ABD89340893}" type="pres">
      <dgm:prSet presAssocID="{C53DCF90-5785-4374-8F71-92F070EAED92}" presName="hierChild1" presStyleCnt="0">
        <dgm:presLayoutVars>
          <dgm:chPref val="1"/>
          <dgm:dir/>
          <dgm:animOne val="branch"/>
          <dgm:animLvl val="lvl"/>
          <dgm:resizeHandles/>
        </dgm:presLayoutVars>
      </dgm:prSet>
      <dgm:spPr/>
    </dgm:pt>
    <dgm:pt modelId="{49BE0B2D-9B25-DB47-9E1D-CEE0DFB4EFF0}" type="pres">
      <dgm:prSet presAssocID="{5A2B674E-CFE2-495F-8AA7-BE9825879F87}" presName="hierRoot1" presStyleCnt="0"/>
      <dgm:spPr/>
    </dgm:pt>
    <dgm:pt modelId="{34C2758F-C5FE-0340-B84A-64F6ABD66714}" type="pres">
      <dgm:prSet presAssocID="{5A2B674E-CFE2-495F-8AA7-BE9825879F87}" presName="composite" presStyleCnt="0"/>
      <dgm:spPr/>
    </dgm:pt>
    <dgm:pt modelId="{78AEA2DA-3282-6E4A-AF4F-7097D85FAA7C}" type="pres">
      <dgm:prSet presAssocID="{5A2B674E-CFE2-495F-8AA7-BE9825879F87}" presName="background" presStyleLbl="node0" presStyleIdx="0" presStyleCnt="2"/>
      <dgm:spPr/>
    </dgm:pt>
    <dgm:pt modelId="{B9256D74-C2EA-8A48-897E-D92749ABA83A}" type="pres">
      <dgm:prSet presAssocID="{5A2B674E-CFE2-495F-8AA7-BE9825879F87}" presName="text" presStyleLbl="fgAcc0" presStyleIdx="0" presStyleCnt="2">
        <dgm:presLayoutVars>
          <dgm:chPref val="3"/>
        </dgm:presLayoutVars>
      </dgm:prSet>
      <dgm:spPr/>
    </dgm:pt>
    <dgm:pt modelId="{B3566B92-110D-4F4F-8FFB-6308E7B62CEF}" type="pres">
      <dgm:prSet presAssocID="{5A2B674E-CFE2-495F-8AA7-BE9825879F87}" presName="hierChild2" presStyleCnt="0"/>
      <dgm:spPr/>
    </dgm:pt>
    <dgm:pt modelId="{E00049DF-4E3D-284E-8375-783217EB8C6C}" type="pres">
      <dgm:prSet presAssocID="{AF2DCACA-76D1-49A1-9FA0-18ACE6609D21}" presName="hierRoot1" presStyleCnt="0"/>
      <dgm:spPr/>
    </dgm:pt>
    <dgm:pt modelId="{B120A037-C725-C048-8C36-00C60E485027}" type="pres">
      <dgm:prSet presAssocID="{AF2DCACA-76D1-49A1-9FA0-18ACE6609D21}" presName="composite" presStyleCnt="0"/>
      <dgm:spPr/>
    </dgm:pt>
    <dgm:pt modelId="{97388D27-2B29-4240-A9D5-1A0A1AC450C5}" type="pres">
      <dgm:prSet presAssocID="{AF2DCACA-76D1-49A1-9FA0-18ACE6609D21}" presName="background" presStyleLbl="node0" presStyleIdx="1" presStyleCnt="2"/>
      <dgm:spPr/>
    </dgm:pt>
    <dgm:pt modelId="{0222F8B4-CB17-8744-8C22-1472FF1D33B6}" type="pres">
      <dgm:prSet presAssocID="{AF2DCACA-76D1-49A1-9FA0-18ACE6609D21}" presName="text" presStyleLbl="fgAcc0" presStyleIdx="1" presStyleCnt="2">
        <dgm:presLayoutVars>
          <dgm:chPref val="3"/>
        </dgm:presLayoutVars>
      </dgm:prSet>
      <dgm:spPr/>
    </dgm:pt>
    <dgm:pt modelId="{30037D61-F919-DD46-8E9B-1F8AC05B7140}" type="pres">
      <dgm:prSet presAssocID="{AF2DCACA-76D1-49A1-9FA0-18ACE6609D21}" presName="hierChild2" presStyleCnt="0"/>
      <dgm:spPr/>
    </dgm:pt>
  </dgm:ptLst>
  <dgm:cxnLst>
    <dgm:cxn modelId="{62641E06-B469-AE44-A34F-D6A67FF35456}" type="presOf" srcId="{C53DCF90-5785-4374-8F71-92F070EAED92}" destId="{83569C7A-F48E-2141-9841-7ABD89340893}" srcOrd="0" destOrd="0" presId="urn:microsoft.com/office/officeart/2005/8/layout/hierarchy1"/>
    <dgm:cxn modelId="{16B3690B-C068-4B66-813B-EDDBEC8A4C34}" srcId="{C53DCF90-5785-4374-8F71-92F070EAED92}" destId="{AF2DCACA-76D1-49A1-9FA0-18ACE6609D21}" srcOrd="1" destOrd="0" parTransId="{63634CC3-2525-45D4-8174-BFDCA4AD1F50}" sibTransId="{6586EFA1-CBBB-48E0-A7B0-6C9AE468C833}"/>
    <dgm:cxn modelId="{E62021D6-5A87-F544-8952-C1978090CC5B}" type="presOf" srcId="{5A2B674E-CFE2-495F-8AA7-BE9825879F87}" destId="{B9256D74-C2EA-8A48-897E-D92749ABA83A}" srcOrd="0" destOrd="0" presId="urn:microsoft.com/office/officeart/2005/8/layout/hierarchy1"/>
    <dgm:cxn modelId="{C71390D7-8F54-A249-A659-881EEE612256}" type="presOf" srcId="{AF2DCACA-76D1-49A1-9FA0-18ACE6609D21}" destId="{0222F8B4-CB17-8744-8C22-1472FF1D33B6}" srcOrd="0" destOrd="0" presId="urn:microsoft.com/office/officeart/2005/8/layout/hierarchy1"/>
    <dgm:cxn modelId="{18C682F6-6CA1-4FF2-8014-1E9CDB54392C}" srcId="{C53DCF90-5785-4374-8F71-92F070EAED92}" destId="{5A2B674E-CFE2-495F-8AA7-BE9825879F87}" srcOrd="0" destOrd="0" parTransId="{B1F81C2F-89B2-4F4A-B563-62CA5273D4D8}" sibTransId="{D6002940-3E1A-4D34-B84A-B5065B90A8A1}"/>
    <dgm:cxn modelId="{2236DA99-A191-0647-A816-8075D16BA872}" type="presParOf" srcId="{83569C7A-F48E-2141-9841-7ABD89340893}" destId="{49BE0B2D-9B25-DB47-9E1D-CEE0DFB4EFF0}" srcOrd="0" destOrd="0" presId="urn:microsoft.com/office/officeart/2005/8/layout/hierarchy1"/>
    <dgm:cxn modelId="{2F636DCE-F88E-0146-B887-BFBEF0943BC9}" type="presParOf" srcId="{49BE0B2D-9B25-DB47-9E1D-CEE0DFB4EFF0}" destId="{34C2758F-C5FE-0340-B84A-64F6ABD66714}" srcOrd="0" destOrd="0" presId="urn:microsoft.com/office/officeart/2005/8/layout/hierarchy1"/>
    <dgm:cxn modelId="{9B030164-4A10-F744-AF8A-9744D0EB0554}" type="presParOf" srcId="{34C2758F-C5FE-0340-B84A-64F6ABD66714}" destId="{78AEA2DA-3282-6E4A-AF4F-7097D85FAA7C}" srcOrd="0" destOrd="0" presId="urn:microsoft.com/office/officeart/2005/8/layout/hierarchy1"/>
    <dgm:cxn modelId="{10F67420-58AA-1544-8A13-3655CB0B22F2}" type="presParOf" srcId="{34C2758F-C5FE-0340-B84A-64F6ABD66714}" destId="{B9256D74-C2EA-8A48-897E-D92749ABA83A}" srcOrd="1" destOrd="0" presId="urn:microsoft.com/office/officeart/2005/8/layout/hierarchy1"/>
    <dgm:cxn modelId="{FB13984A-EBF1-ED46-BF43-4C9CB2A5A3C5}" type="presParOf" srcId="{49BE0B2D-9B25-DB47-9E1D-CEE0DFB4EFF0}" destId="{B3566B92-110D-4F4F-8FFB-6308E7B62CEF}" srcOrd="1" destOrd="0" presId="urn:microsoft.com/office/officeart/2005/8/layout/hierarchy1"/>
    <dgm:cxn modelId="{3A034400-ABF0-7B4E-AE4D-75F3A771A7C2}" type="presParOf" srcId="{83569C7A-F48E-2141-9841-7ABD89340893}" destId="{E00049DF-4E3D-284E-8375-783217EB8C6C}" srcOrd="1" destOrd="0" presId="urn:microsoft.com/office/officeart/2005/8/layout/hierarchy1"/>
    <dgm:cxn modelId="{B8EC84B1-81E6-CA4A-A684-F0B4DE724B4C}" type="presParOf" srcId="{E00049DF-4E3D-284E-8375-783217EB8C6C}" destId="{B120A037-C725-C048-8C36-00C60E485027}" srcOrd="0" destOrd="0" presId="urn:microsoft.com/office/officeart/2005/8/layout/hierarchy1"/>
    <dgm:cxn modelId="{654585D0-D626-3245-8F96-6075B138EA83}" type="presParOf" srcId="{B120A037-C725-C048-8C36-00C60E485027}" destId="{97388D27-2B29-4240-A9D5-1A0A1AC450C5}" srcOrd="0" destOrd="0" presId="urn:microsoft.com/office/officeart/2005/8/layout/hierarchy1"/>
    <dgm:cxn modelId="{9F1FE2FA-509C-0848-A58A-FCC6D12A360A}" type="presParOf" srcId="{B120A037-C725-C048-8C36-00C60E485027}" destId="{0222F8B4-CB17-8744-8C22-1472FF1D33B6}" srcOrd="1" destOrd="0" presId="urn:microsoft.com/office/officeart/2005/8/layout/hierarchy1"/>
    <dgm:cxn modelId="{21E66E1E-41E2-E040-9454-CA784490CF2E}" type="presParOf" srcId="{E00049DF-4E3D-284E-8375-783217EB8C6C}" destId="{30037D61-F919-DD46-8E9B-1F8AC05B71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FE2D4E-E5EF-46C5-B77D-D123D8929BE1}"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2FED3A02-E8FA-44E7-B2E2-4B98D8681FAC}">
      <dgm:prSet/>
      <dgm:spPr/>
      <dgm:t>
        <a:bodyPr/>
        <a:lstStyle/>
        <a:p>
          <a:r>
            <a:rPr lang="zh-CN" b="1"/>
            <a:t>添加教师帐号</a:t>
          </a:r>
          <a:r>
            <a:rPr lang="zh-CN"/>
            <a:t> </a:t>
          </a:r>
          <a:endParaRPr lang="en-US"/>
        </a:p>
      </dgm:t>
    </dgm:pt>
    <dgm:pt modelId="{771F6242-FA7C-4556-9904-C50F01FA2A84}" type="parTrans" cxnId="{68D9EED1-25A3-4046-9521-6576F7AA5BB1}">
      <dgm:prSet/>
      <dgm:spPr/>
      <dgm:t>
        <a:bodyPr/>
        <a:lstStyle/>
        <a:p>
          <a:endParaRPr lang="en-US"/>
        </a:p>
      </dgm:t>
    </dgm:pt>
    <dgm:pt modelId="{93FAD4DC-501C-432C-876C-188F234DC01D}" type="sibTrans" cxnId="{68D9EED1-25A3-4046-9521-6576F7AA5BB1}">
      <dgm:prSet/>
      <dgm:spPr/>
      <dgm:t>
        <a:bodyPr/>
        <a:lstStyle/>
        <a:p>
          <a:endParaRPr lang="en-US"/>
        </a:p>
      </dgm:t>
    </dgm:pt>
    <dgm:pt modelId="{5E895391-566A-45B2-B598-40A08A811092}">
      <dgm:prSet/>
      <dgm:spPr/>
      <dgm:t>
        <a:bodyPr/>
        <a:lstStyle/>
        <a:p>
          <a:r>
            <a:rPr lang="zh-CN" b="1"/>
            <a:t>更改教师帐号权限</a:t>
          </a:r>
          <a:r>
            <a:rPr lang="zh-CN"/>
            <a:t> </a:t>
          </a:r>
          <a:endParaRPr lang="en-US"/>
        </a:p>
      </dgm:t>
    </dgm:pt>
    <dgm:pt modelId="{C6CC1AFB-1236-416A-AB1A-B76C77607807}" type="parTrans" cxnId="{DE3AA210-0A97-4C19-865F-F4A7D48B1D62}">
      <dgm:prSet/>
      <dgm:spPr/>
      <dgm:t>
        <a:bodyPr/>
        <a:lstStyle/>
        <a:p>
          <a:endParaRPr lang="en-US"/>
        </a:p>
      </dgm:t>
    </dgm:pt>
    <dgm:pt modelId="{4839DFCC-F718-4BC9-8B17-59BE7F4D71E0}" type="sibTrans" cxnId="{DE3AA210-0A97-4C19-865F-F4A7D48B1D62}">
      <dgm:prSet/>
      <dgm:spPr/>
      <dgm:t>
        <a:bodyPr/>
        <a:lstStyle/>
        <a:p>
          <a:endParaRPr lang="en-US"/>
        </a:p>
      </dgm:t>
    </dgm:pt>
    <dgm:pt modelId="{0AE219AA-5B34-4438-987A-F3E81132B51C}">
      <dgm:prSet/>
      <dgm:spPr/>
      <dgm:t>
        <a:bodyPr/>
        <a:lstStyle/>
        <a:p>
          <a:r>
            <a:rPr lang="zh-CN" b="1" dirty="0"/>
            <a:t>修改教师帐号信息</a:t>
          </a:r>
          <a:endParaRPr lang="en-US" dirty="0"/>
        </a:p>
      </dgm:t>
    </dgm:pt>
    <dgm:pt modelId="{D7F531DB-272F-4BF4-9BDF-A386FEBFB44E}" type="parTrans" cxnId="{2815C765-DBF0-4A19-A257-89B2E019E8C9}">
      <dgm:prSet/>
      <dgm:spPr/>
      <dgm:t>
        <a:bodyPr/>
        <a:lstStyle/>
        <a:p>
          <a:endParaRPr lang="en-US"/>
        </a:p>
      </dgm:t>
    </dgm:pt>
    <dgm:pt modelId="{BB8C6E68-CD9C-49C0-9C3F-0F3606AF5E1E}" type="sibTrans" cxnId="{2815C765-DBF0-4A19-A257-89B2E019E8C9}">
      <dgm:prSet/>
      <dgm:spPr/>
      <dgm:t>
        <a:bodyPr/>
        <a:lstStyle/>
        <a:p>
          <a:endParaRPr lang="en-US"/>
        </a:p>
      </dgm:t>
    </dgm:pt>
    <dgm:pt modelId="{DA1CE344-D2CA-4E47-9196-47B2B89E50E4}">
      <dgm:prSet/>
      <dgm:spPr/>
      <dgm:t>
        <a:bodyPr/>
        <a:lstStyle/>
        <a:p>
          <a:r>
            <a:rPr lang="zh-CN" b="1"/>
            <a:t>更改教师权限</a:t>
          </a:r>
          <a:r>
            <a:rPr lang="zh-CN"/>
            <a:t> </a:t>
          </a:r>
          <a:endParaRPr lang="en-US"/>
        </a:p>
      </dgm:t>
    </dgm:pt>
    <dgm:pt modelId="{0A289779-DB0C-4648-B696-D160426700FB}" type="parTrans" cxnId="{91363A48-9F4A-470C-9A59-CF7E771DCE0C}">
      <dgm:prSet/>
      <dgm:spPr/>
      <dgm:t>
        <a:bodyPr/>
        <a:lstStyle/>
        <a:p>
          <a:endParaRPr lang="en-US"/>
        </a:p>
      </dgm:t>
    </dgm:pt>
    <dgm:pt modelId="{0EF6A257-D2F6-4D9C-8F82-0D20DDD95713}" type="sibTrans" cxnId="{91363A48-9F4A-470C-9A59-CF7E771DCE0C}">
      <dgm:prSet/>
      <dgm:spPr/>
      <dgm:t>
        <a:bodyPr/>
        <a:lstStyle/>
        <a:p>
          <a:endParaRPr lang="en-US"/>
        </a:p>
      </dgm:t>
    </dgm:pt>
    <dgm:pt modelId="{64BA2833-98B2-40D8-BC9B-7988B793C40D}">
      <dgm:prSet/>
      <dgm:spPr/>
      <dgm:t>
        <a:bodyPr/>
        <a:lstStyle/>
        <a:p>
          <a:r>
            <a:rPr lang="zh-CN" b="1"/>
            <a:t>添加年级</a:t>
          </a:r>
          <a:r>
            <a:rPr lang="zh-CN"/>
            <a:t> </a:t>
          </a:r>
          <a:endParaRPr lang="en-US"/>
        </a:p>
      </dgm:t>
    </dgm:pt>
    <dgm:pt modelId="{1A1F53D0-6312-486B-A434-E594BD2BD0E2}" type="parTrans" cxnId="{7DFDD7E5-3CFF-428F-9087-711CB78299AB}">
      <dgm:prSet/>
      <dgm:spPr/>
      <dgm:t>
        <a:bodyPr/>
        <a:lstStyle/>
        <a:p>
          <a:endParaRPr lang="en-US"/>
        </a:p>
      </dgm:t>
    </dgm:pt>
    <dgm:pt modelId="{859C1F8B-518D-4DB4-8269-C573B467BD93}" type="sibTrans" cxnId="{7DFDD7E5-3CFF-428F-9087-711CB78299AB}">
      <dgm:prSet/>
      <dgm:spPr/>
      <dgm:t>
        <a:bodyPr/>
        <a:lstStyle/>
        <a:p>
          <a:endParaRPr lang="en-US"/>
        </a:p>
      </dgm:t>
    </dgm:pt>
    <dgm:pt modelId="{31BDD99E-0F07-4B36-BE66-59E1A7C678C1}">
      <dgm:prSet/>
      <dgm:spPr/>
      <dgm:t>
        <a:bodyPr/>
        <a:lstStyle/>
        <a:p>
          <a:r>
            <a:rPr lang="zh-CN" b="1"/>
            <a:t>为年级添加班级</a:t>
          </a:r>
          <a:r>
            <a:rPr lang="zh-CN"/>
            <a:t> </a:t>
          </a:r>
          <a:endParaRPr lang="en-US"/>
        </a:p>
      </dgm:t>
    </dgm:pt>
    <dgm:pt modelId="{74F51782-0857-4CD1-93FB-2FAE6AD2C456}" type="parTrans" cxnId="{2709175F-90AE-42D9-A831-03E5F6E3E87D}">
      <dgm:prSet/>
      <dgm:spPr/>
      <dgm:t>
        <a:bodyPr/>
        <a:lstStyle/>
        <a:p>
          <a:endParaRPr lang="en-US"/>
        </a:p>
      </dgm:t>
    </dgm:pt>
    <dgm:pt modelId="{493B3E71-AAEB-44AF-9234-47D0F9DA7436}" type="sibTrans" cxnId="{2709175F-90AE-42D9-A831-03E5F6E3E87D}">
      <dgm:prSet/>
      <dgm:spPr/>
      <dgm:t>
        <a:bodyPr/>
        <a:lstStyle/>
        <a:p>
          <a:endParaRPr lang="en-US"/>
        </a:p>
      </dgm:t>
    </dgm:pt>
    <dgm:pt modelId="{8893719F-1D86-4A78-B71F-A622E5F6B1AE}">
      <dgm:prSet/>
      <dgm:spPr/>
      <dgm:t>
        <a:bodyPr/>
        <a:lstStyle/>
        <a:p>
          <a:r>
            <a:rPr lang="zh-CN" b="1"/>
            <a:t>查看班级列表</a:t>
          </a:r>
          <a:r>
            <a:rPr lang="zh-CN"/>
            <a:t> </a:t>
          </a:r>
          <a:endParaRPr lang="en-US"/>
        </a:p>
      </dgm:t>
    </dgm:pt>
    <dgm:pt modelId="{370FEB51-AB3E-4A8D-9149-9F0F748E7342}" type="parTrans" cxnId="{48B741B2-CBF1-441D-B106-FCF73F66933F}">
      <dgm:prSet/>
      <dgm:spPr/>
      <dgm:t>
        <a:bodyPr/>
        <a:lstStyle/>
        <a:p>
          <a:endParaRPr lang="en-US"/>
        </a:p>
      </dgm:t>
    </dgm:pt>
    <dgm:pt modelId="{C22435E7-3B87-421E-B265-527E578A7016}" type="sibTrans" cxnId="{48B741B2-CBF1-441D-B106-FCF73F66933F}">
      <dgm:prSet/>
      <dgm:spPr/>
      <dgm:t>
        <a:bodyPr/>
        <a:lstStyle/>
        <a:p>
          <a:endParaRPr lang="en-US"/>
        </a:p>
      </dgm:t>
    </dgm:pt>
    <dgm:pt modelId="{3A1897FB-039D-48CE-85F3-DE4634363B2C}">
      <dgm:prSet/>
      <dgm:spPr/>
      <dgm:t>
        <a:bodyPr/>
        <a:lstStyle/>
        <a:p>
          <a:r>
            <a:rPr lang="zh-CN" b="1"/>
            <a:t>添加班级信息</a:t>
          </a:r>
          <a:r>
            <a:rPr lang="zh-CN"/>
            <a:t> </a:t>
          </a:r>
          <a:endParaRPr lang="en-US"/>
        </a:p>
      </dgm:t>
    </dgm:pt>
    <dgm:pt modelId="{A3FE7591-CAF1-47AF-A740-1B4D44D886A2}" type="parTrans" cxnId="{8E8F9433-2104-46C9-879B-2EE8BE7291B3}">
      <dgm:prSet/>
      <dgm:spPr/>
      <dgm:t>
        <a:bodyPr/>
        <a:lstStyle/>
        <a:p>
          <a:endParaRPr lang="en-US"/>
        </a:p>
      </dgm:t>
    </dgm:pt>
    <dgm:pt modelId="{E186A0D2-CD6D-442E-AFA8-085ED30FAB81}" type="sibTrans" cxnId="{8E8F9433-2104-46C9-879B-2EE8BE7291B3}">
      <dgm:prSet/>
      <dgm:spPr/>
      <dgm:t>
        <a:bodyPr/>
        <a:lstStyle/>
        <a:p>
          <a:endParaRPr lang="en-US"/>
        </a:p>
      </dgm:t>
    </dgm:pt>
    <dgm:pt modelId="{8BD85004-D04B-4822-8AD5-D53DB41F9CB5}">
      <dgm:prSet/>
      <dgm:spPr/>
      <dgm:t>
        <a:bodyPr/>
        <a:lstStyle/>
        <a:p>
          <a:r>
            <a:rPr lang="zh-CN" b="1"/>
            <a:t>修改班级信息</a:t>
          </a:r>
          <a:r>
            <a:rPr lang="zh-CN"/>
            <a:t> </a:t>
          </a:r>
          <a:endParaRPr lang="en-US"/>
        </a:p>
      </dgm:t>
    </dgm:pt>
    <dgm:pt modelId="{AA358946-13F2-4CCB-AEE2-7FB7813BC4CD}" type="parTrans" cxnId="{09DEB232-120C-4E7F-B462-806D7D3EC01A}">
      <dgm:prSet/>
      <dgm:spPr/>
      <dgm:t>
        <a:bodyPr/>
        <a:lstStyle/>
        <a:p>
          <a:endParaRPr lang="en-US"/>
        </a:p>
      </dgm:t>
    </dgm:pt>
    <dgm:pt modelId="{E83C8017-38E9-4CDC-BC6D-59859A6FD53B}" type="sibTrans" cxnId="{09DEB232-120C-4E7F-B462-806D7D3EC01A}">
      <dgm:prSet/>
      <dgm:spPr/>
      <dgm:t>
        <a:bodyPr/>
        <a:lstStyle/>
        <a:p>
          <a:endParaRPr lang="en-US"/>
        </a:p>
      </dgm:t>
    </dgm:pt>
    <dgm:pt modelId="{B954AA0E-03A7-412F-A7E9-EBAEB3CCE377}">
      <dgm:prSet/>
      <dgm:spPr/>
      <dgm:t>
        <a:bodyPr/>
        <a:lstStyle/>
        <a:p>
          <a:r>
            <a:rPr lang="zh-CN" b="1"/>
            <a:t>删除班级信息</a:t>
          </a:r>
          <a:r>
            <a:rPr lang="zh-CN"/>
            <a:t> </a:t>
          </a:r>
          <a:endParaRPr lang="en-US"/>
        </a:p>
      </dgm:t>
    </dgm:pt>
    <dgm:pt modelId="{08C72C2A-4EC1-4EE8-BCC2-9F34BE27A710}" type="parTrans" cxnId="{7EC4A25A-7596-4FA3-BE4C-40F5D8C5EC4A}">
      <dgm:prSet/>
      <dgm:spPr/>
      <dgm:t>
        <a:bodyPr/>
        <a:lstStyle/>
        <a:p>
          <a:endParaRPr lang="en-US"/>
        </a:p>
      </dgm:t>
    </dgm:pt>
    <dgm:pt modelId="{CABDCB96-FB33-4E18-9DCE-5DA9CF6EA660}" type="sibTrans" cxnId="{7EC4A25A-7596-4FA3-BE4C-40F5D8C5EC4A}">
      <dgm:prSet/>
      <dgm:spPr/>
      <dgm:t>
        <a:bodyPr/>
        <a:lstStyle/>
        <a:p>
          <a:endParaRPr lang="en-US"/>
        </a:p>
      </dgm:t>
    </dgm:pt>
    <dgm:pt modelId="{ECA24FA6-B3BE-486A-AF1B-07B5461DDADF}">
      <dgm:prSet/>
      <dgm:spPr/>
      <dgm:t>
        <a:bodyPr/>
        <a:lstStyle/>
        <a:p>
          <a:r>
            <a:rPr lang="zh-CN" b="1"/>
            <a:t>为班级分配教师</a:t>
          </a:r>
          <a:r>
            <a:rPr lang="zh-CN"/>
            <a:t> </a:t>
          </a:r>
          <a:endParaRPr lang="en-US"/>
        </a:p>
      </dgm:t>
    </dgm:pt>
    <dgm:pt modelId="{EE24D187-D76C-4427-8163-64888B228127}" type="parTrans" cxnId="{52FB3F10-57AD-4B6F-92E1-8CCE10EAB526}">
      <dgm:prSet/>
      <dgm:spPr/>
      <dgm:t>
        <a:bodyPr/>
        <a:lstStyle/>
        <a:p>
          <a:endParaRPr lang="en-US"/>
        </a:p>
      </dgm:t>
    </dgm:pt>
    <dgm:pt modelId="{2FA00A08-4947-4C56-98F8-0F706684772A}" type="sibTrans" cxnId="{52FB3F10-57AD-4B6F-92E1-8CCE10EAB526}">
      <dgm:prSet/>
      <dgm:spPr/>
      <dgm:t>
        <a:bodyPr/>
        <a:lstStyle/>
        <a:p>
          <a:endParaRPr lang="en-US"/>
        </a:p>
      </dgm:t>
    </dgm:pt>
    <dgm:pt modelId="{5D213265-01DC-4E9E-B76B-496FE418AAA9}">
      <dgm:prSet/>
      <dgm:spPr/>
      <dgm:t>
        <a:bodyPr/>
        <a:lstStyle/>
        <a:p>
          <a:r>
            <a:rPr lang="zh-CN" b="1"/>
            <a:t>为班级分配年级</a:t>
          </a:r>
          <a:r>
            <a:rPr lang="zh-CN"/>
            <a:t> </a:t>
          </a:r>
          <a:endParaRPr lang="en-US"/>
        </a:p>
      </dgm:t>
    </dgm:pt>
    <dgm:pt modelId="{81DC5DA6-783A-4EB7-BB64-03BE0A3F08F8}" type="parTrans" cxnId="{A5A61F7E-6C6B-4579-B7C2-B5DE84CA8497}">
      <dgm:prSet/>
      <dgm:spPr/>
      <dgm:t>
        <a:bodyPr/>
        <a:lstStyle/>
        <a:p>
          <a:endParaRPr lang="en-US"/>
        </a:p>
      </dgm:t>
    </dgm:pt>
    <dgm:pt modelId="{54DC1761-7E24-45A0-9C0F-53F0E8815E67}" type="sibTrans" cxnId="{A5A61F7E-6C6B-4579-B7C2-B5DE84CA8497}">
      <dgm:prSet/>
      <dgm:spPr/>
      <dgm:t>
        <a:bodyPr/>
        <a:lstStyle/>
        <a:p>
          <a:endParaRPr lang="en-US"/>
        </a:p>
      </dgm:t>
    </dgm:pt>
    <dgm:pt modelId="{CA3EAEB9-F2AC-4353-A090-8FBD84BF1C4F}">
      <dgm:prSet/>
      <dgm:spPr/>
      <dgm:t>
        <a:bodyPr/>
        <a:lstStyle/>
        <a:p>
          <a:r>
            <a:rPr lang="zh-CN" b="1"/>
            <a:t>科目添加</a:t>
          </a:r>
          <a:r>
            <a:rPr lang="zh-CN"/>
            <a:t> </a:t>
          </a:r>
          <a:endParaRPr lang="en-US"/>
        </a:p>
      </dgm:t>
    </dgm:pt>
    <dgm:pt modelId="{255814E4-49FC-44EA-AAAD-F2EAE79BC99A}" type="parTrans" cxnId="{30DE6F64-1479-45C6-9794-2D9EF52049CD}">
      <dgm:prSet/>
      <dgm:spPr/>
      <dgm:t>
        <a:bodyPr/>
        <a:lstStyle/>
        <a:p>
          <a:endParaRPr lang="en-US"/>
        </a:p>
      </dgm:t>
    </dgm:pt>
    <dgm:pt modelId="{5779D798-F2AE-4660-96B8-7DD228B18D82}" type="sibTrans" cxnId="{30DE6F64-1479-45C6-9794-2D9EF52049CD}">
      <dgm:prSet/>
      <dgm:spPr/>
      <dgm:t>
        <a:bodyPr/>
        <a:lstStyle/>
        <a:p>
          <a:endParaRPr lang="en-US"/>
        </a:p>
      </dgm:t>
    </dgm:pt>
    <dgm:pt modelId="{EDCE0262-9718-412E-956F-FB36A41AB779}">
      <dgm:prSet/>
      <dgm:spPr/>
      <dgm:t>
        <a:bodyPr/>
        <a:lstStyle/>
        <a:p>
          <a:r>
            <a:rPr lang="zh-CN" b="1"/>
            <a:t>科目删除</a:t>
          </a:r>
          <a:r>
            <a:rPr lang="zh-CN"/>
            <a:t> </a:t>
          </a:r>
          <a:endParaRPr lang="en-US"/>
        </a:p>
      </dgm:t>
    </dgm:pt>
    <dgm:pt modelId="{98FC6EFD-5F9A-489B-AEE9-DC6B2C1F1837}" type="parTrans" cxnId="{0490C59A-6D4F-4109-871B-4FA8E9071A1B}">
      <dgm:prSet/>
      <dgm:spPr/>
      <dgm:t>
        <a:bodyPr/>
        <a:lstStyle/>
        <a:p>
          <a:endParaRPr lang="en-US"/>
        </a:p>
      </dgm:t>
    </dgm:pt>
    <dgm:pt modelId="{2C3939D4-1D3C-4E39-9DCF-35F856AA982B}" type="sibTrans" cxnId="{0490C59A-6D4F-4109-871B-4FA8E9071A1B}">
      <dgm:prSet/>
      <dgm:spPr/>
      <dgm:t>
        <a:bodyPr/>
        <a:lstStyle/>
        <a:p>
          <a:endParaRPr lang="en-US"/>
        </a:p>
      </dgm:t>
    </dgm:pt>
    <dgm:pt modelId="{F4EEF342-FAB6-4343-9279-BB1865E4B563}">
      <dgm:prSet/>
      <dgm:spPr/>
      <dgm:t>
        <a:bodyPr/>
        <a:lstStyle/>
        <a:p>
          <a:r>
            <a:rPr lang="zh-CN" b="1"/>
            <a:t>科目与年级管理</a:t>
          </a:r>
          <a:r>
            <a:rPr lang="zh-CN"/>
            <a:t> </a:t>
          </a:r>
          <a:endParaRPr lang="en-US"/>
        </a:p>
      </dgm:t>
    </dgm:pt>
    <dgm:pt modelId="{7DD81C3C-F9FE-4172-8277-328EC372E84B}" type="parTrans" cxnId="{DED3D768-1AD5-4771-8FA7-65DF296D5B6F}">
      <dgm:prSet/>
      <dgm:spPr/>
      <dgm:t>
        <a:bodyPr/>
        <a:lstStyle/>
        <a:p>
          <a:endParaRPr lang="en-US"/>
        </a:p>
      </dgm:t>
    </dgm:pt>
    <dgm:pt modelId="{0C2501BB-E0E0-46F6-B803-1077F7482E18}" type="sibTrans" cxnId="{DED3D768-1AD5-4771-8FA7-65DF296D5B6F}">
      <dgm:prSet/>
      <dgm:spPr/>
      <dgm:t>
        <a:bodyPr/>
        <a:lstStyle/>
        <a:p>
          <a:endParaRPr lang="en-US"/>
        </a:p>
      </dgm:t>
    </dgm:pt>
    <dgm:pt modelId="{3A9FFC27-37E7-4142-9F98-97CC082C08BE}">
      <dgm:prSet/>
      <dgm:spPr/>
      <dgm:t>
        <a:bodyPr/>
        <a:lstStyle/>
        <a:p>
          <a:r>
            <a:rPr lang="zh-CN" b="1"/>
            <a:t>查看科任老师信息</a:t>
          </a:r>
          <a:r>
            <a:rPr lang="zh-CN"/>
            <a:t> </a:t>
          </a:r>
          <a:endParaRPr lang="en-US"/>
        </a:p>
      </dgm:t>
    </dgm:pt>
    <dgm:pt modelId="{B0037D27-6992-4DBC-8320-09BA888F2478}" type="parTrans" cxnId="{32D7207A-E2B4-4444-9ED3-CD7302825AC0}">
      <dgm:prSet/>
      <dgm:spPr/>
      <dgm:t>
        <a:bodyPr/>
        <a:lstStyle/>
        <a:p>
          <a:endParaRPr lang="en-US"/>
        </a:p>
      </dgm:t>
    </dgm:pt>
    <dgm:pt modelId="{2BC0983C-F590-47D5-8985-37839CC9EDB6}" type="sibTrans" cxnId="{32D7207A-E2B4-4444-9ED3-CD7302825AC0}">
      <dgm:prSet/>
      <dgm:spPr/>
      <dgm:t>
        <a:bodyPr/>
        <a:lstStyle/>
        <a:p>
          <a:endParaRPr lang="en-US"/>
        </a:p>
      </dgm:t>
    </dgm:pt>
    <dgm:pt modelId="{3CF09E7F-68B1-4F41-B427-A29CCD119B8C}">
      <dgm:prSet/>
      <dgm:spPr/>
      <dgm:t>
        <a:bodyPr/>
        <a:lstStyle/>
        <a:p>
          <a:r>
            <a:rPr lang="zh-CN" b="1"/>
            <a:t>查看学生列表</a:t>
          </a:r>
          <a:r>
            <a:rPr lang="zh-CN"/>
            <a:t> </a:t>
          </a:r>
          <a:endParaRPr lang="en-US"/>
        </a:p>
      </dgm:t>
    </dgm:pt>
    <dgm:pt modelId="{0F79C2E4-D439-475D-A010-B53FA5A760CF}" type="parTrans" cxnId="{5BBA7AD4-9FD5-4E01-A85D-DB1F850017D1}">
      <dgm:prSet/>
      <dgm:spPr/>
      <dgm:t>
        <a:bodyPr/>
        <a:lstStyle/>
        <a:p>
          <a:endParaRPr lang="en-US"/>
        </a:p>
      </dgm:t>
    </dgm:pt>
    <dgm:pt modelId="{A07ED069-1890-4151-B409-A85F03CC5A24}" type="sibTrans" cxnId="{5BBA7AD4-9FD5-4E01-A85D-DB1F850017D1}">
      <dgm:prSet/>
      <dgm:spPr/>
      <dgm:t>
        <a:bodyPr/>
        <a:lstStyle/>
        <a:p>
          <a:endParaRPr lang="en-US"/>
        </a:p>
      </dgm:t>
    </dgm:pt>
    <dgm:pt modelId="{B1EB6AE5-3286-4515-ABAD-9646F3648146}">
      <dgm:prSet/>
      <dgm:spPr/>
      <dgm:t>
        <a:bodyPr/>
        <a:lstStyle/>
        <a:p>
          <a:r>
            <a:rPr lang="zh-CN" b="1"/>
            <a:t>学生添加</a:t>
          </a:r>
          <a:r>
            <a:rPr lang="zh-CN"/>
            <a:t> </a:t>
          </a:r>
          <a:endParaRPr lang="en-US"/>
        </a:p>
      </dgm:t>
    </dgm:pt>
    <dgm:pt modelId="{93C4AE86-F319-4E9A-A55A-EA275853BC2D}" type="parTrans" cxnId="{A85F91D5-2E65-498A-B3E2-0C03159D7A18}">
      <dgm:prSet/>
      <dgm:spPr/>
      <dgm:t>
        <a:bodyPr/>
        <a:lstStyle/>
        <a:p>
          <a:endParaRPr lang="en-US"/>
        </a:p>
      </dgm:t>
    </dgm:pt>
    <dgm:pt modelId="{E386E484-AB91-4DC0-908E-A680D085AB78}" type="sibTrans" cxnId="{A85F91D5-2E65-498A-B3E2-0C03159D7A18}">
      <dgm:prSet/>
      <dgm:spPr/>
      <dgm:t>
        <a:bodyPr/>
        <a:lstStyle/>
        <a:p>
          <a:endParaRPr lang="en-US"/>
        </a:p>
      </dgm:t>
    </dgm:pt>
    <dgm:pt modelId="{18FEFC85-26CB-4DE7-8A9D-3082E00B7F25}">
      <dgm:prSet/>
      <dgm:spPr/>
      <dgm:t>
        <a:bodyPr/>
        <a:lstStyle/>
        <a:p>
          <a:r>
            <a:rPr lang="zh-CN" b="1"/>
            <a:t>修改学生信息</a:t>
          </a:r>
          <a:r>
            <a:rPr lang="zh-CN"/>
            <a:t> </a:t>
          </a:r>
          <a:endParaRPr lang="en-US"/>
        </a:p>
      </dgm:t>
    </dgm:pt>
    <dgm:pt modelId="{5DCED940-6AF7-4D46-9B9E-4137CD388C86}" type="parTrans" cxnId="{E25606FD-9744-4151-8E5A-5FF65B1A6AB9}">
      <dgm:prSet/>
      <dgm:spPr/>
      <dgm:t>
        <a:bodyPr/>
        <a:lstStyle/>
        <a:p>
          <a:endParaRPr lang="en-US"/>
        </a:p>
      </dgm:t>
    </dgm:pt>
    <dgm:pt modelId="{D6292F95-37DE-4F36-BAD1-E3ADADEFC96E}" type="sibTrans" cxnId="{E25606FD-9744-4151-8E5A-5FF65B1A6AB9}">
      <dgm:prSet/>
      <dgm:spPr/>
      <dgm:t>
        <a:bodyPr/>
        <a:lstStyle/>
        <a:p>
          <a:endParaRPr lang="en-US"/>
        </a:p>
      </dgm:t>
    </dgm:pt>
    <dgm:pt modelId="{C9B572D8-C607-4C4A-8C08-6B84389798EA}">
      <dgm:prSet/>
      <dgm:spPr/>
      <dgm:t>
        <a:bodyPr/>
        <a:lstStyle/>
        <a:p>
          <a:r>
            <a:rPr lang="zh-CN" b="1"/>
            <a:t>删除学生信息</a:t>
          </a:r>
          <a:r>
            <a:rPr lang="zh-CN"/>
            <a:t> </a:t>
          </a:r>
          <a:endParaRPr lang="en-US"/>
        </a:p>
      </dgm:t>
    </dgm:pt>
    <dgm:pt modelId="{0647FB62-92A6-4D41-B107-EF4D677736EF}" type="parTrans" cxnId="{E0B6DE42-9DC5-4626-912F-3E7326B401D8}">
      <dgm:prSet/>
      <dgm:spPr/>
      <dgm:t>
        <a:bodyPr/>
        <a:lstStyle/>
        <a:p>
          <a:endParaRPr lang="en-US"/>
        </a:p>
      </dgm:t>
    </dgm:pt>
    <dgm:pt modelId="{F5578434-7E46-483B-8353-A9D333684BAE}" type="sibTrans" cxnId="{E0B6DE42-9DC5-4626-912F-3E7326B401D8}">
      <dgm:prSet/>
      <dgm:spPr/>
      <dgm:t>
        <a:bodyPr/>
        <a:lstStyle/>
        <a:p>
          <a:endParaRPr lang="en-US"/>
        </a:p>
      </dgm:t>
    </dgm:pt>
    <dgm:pt modelId="{BDAD0A3D-2D47-411A-AFB5-5754ED92DDB8}">
      <dgm:prSet/>
      <dgm:spPr/>
      <dgm:t>
        <a:bodyPr/>
        <a:lstStyle/>
        <a:p>
          <a:r>
            <a:rPr lang="zh-CN" b="1"/>
            <a:t>学生转班</a:t>
          </a:r>
          <a:r>
            <a:rPr lang="zh-CN"/>
            <a:t> </a:t>
          </a:r>
          <a:endParaRPr lang="en-US"/>
        </a:p>
      </dgm:t>
    </dgm:pt>
    <dgm:pt modelId="{DA88A433-C025-41DD-895F-99D8DE99A446}" type="parTrans" cxnId="{C4C7F120-161E-48D7-B13B-A3D6ACF2A48D}">
      <dgm:prSet/>
      <dgm:spPr/>
      <dgm:t>
        <a:bodyPr/>
        <a:lstStyle/>
        <a:p>
          <a:endParaRPr lang="en-US"/>
        </a:p>
      </dgm:t>
    </dgm:pt>
    <dgm:pt modelId="{32DFD4ED-9FE3-4115-9107-50AB3B939385}" type="sibTrans" cxnId="{C4C7F120-161E-48D7-B13B-A3D6ACF2A48D}">
      <dgm:prSet/>
      <dgm:spPr/>
      <dgm:t>
        <a:bodyPr/>
        <a:lstStyle/>
        <a:p>
          <a:endParaRPr lang="en-US"/>
        </a:p>
      </dgm:t>
    </dgm:pt>
    <dgm:pt modelId="{9B4B2483-97C8-4117-8418-73B3E20ECF90}">
      <dgm:prSet/>
      <dgm:spPr/>
      <dgm:t>
        <a:bodyPr/>
        <a:lstStyle/>
        <a:p>
          <a:r>
            <a:rPr lang="zh-CN" b="1"/>
            <a:t>查看班级成绩</a:t>
          </a:r>
          <a:r>
            <a:rPr lang="zh-CN"/>
            <a:t> </a:t>
          </a:r>
          <a:endParaRPr lang="en-US"/>
        </a:p>
      </dgm:t>
    </dgm:pt>
    <dgm:pt modelId="{900BF477-9705-4A5E-B598-9FB6AC1D781E}" type="parTrans" cxnId="{2071DE73-CF1A-4EB6-AAC0-7A63D03392C9}">
      <dgm:prSet/>
      <dgm:spPr/>
      <dgm:t>
        <a:bodyPr/>
        <a:lstStyle/>
        <a:p>
          <a:endParaRPr lang="en-US"/>
        </a:p>
      </dgm:t>
    </dgm:pt>
    <dgm:pt modelId="{6A93048B-327D-4664-A93E-0E80113F26F6}" type="sibTrans" cxnId="{2071DE73-CF1A-4EB6-AAC0-7A63D03392C9}">
      <dgm:prSet/>
      <dgm:spPr/>
      <dgm:t>
        <a:bodyPr/>
        <a:lstStyle/>
        <a:p>
          <a:endParaRPr lang="en-US"/>
        </a:p>
      </dgm:t>
    </dgm:pt>
    <dgm:pt modelId="{9705C0B0-2DB7-4DBF-A46C-7F61131D11F3}">
      <dgm:prSet/>
      <dgm:spPr/>
      <dgm:t>
        <a:bodyPr/>
        <a:lstStyle/>
        <a:p>
          <a:r>
            <a:rPr lang="zh-CN" b="1"/>
            <a:t>查看个人成绩</a:t>
          </a:r>
          <a:r>
            <a:rPr lang="zh-CN"/>
            <a:t> </a:t>
          </a:r>
          <a:endParaRPr lang="en-US"/>
        </a:p>
      </dgm:t>
    </dgm:pt>
    <dgm:pt modelId="{D25AAB40-18AA-4F3F-A648-DF19A28A959A}" type="parTrans" cxnId="{1139CCAC-D515-407D-AF7B-53D8DEFBFB02}">
      <dgm:prSet/>
      <dgm:spPr/>
      <dgm:t>
        <a:bodyPr/>
        <a:lstStyle/>
        <a:p>
          <a:endParaRPr lang="en-US"/>
        </a:p>
      </dgm:t>
    </dgm:pt>
    <dgm:pt modelId="{B33C64C7-3195-4F69-8EA2-98C655B81EC9}" type="sibTrans" cxnId="{1139CCAC-D515-407D-AF7B-53D8DEFBFB02}">
      <dgm:prSet/>
      <dgm:spPr/>
      <dgm:t>
        <a:bodyPr/>
        <a:lstStyle/>
        <a:p>
          <a:endParaRPr lang="en-US"/>
        </a:p>
      </dgm:t>
    </dgm:pt>
    <dgm:pt modelId="{5BAAA47C-D61D-4860-924F-CB7D66BC30EE}">
      <dgm:prSet/>
      <dgm:spPr/>
      <dgm:t>
        <a:bodyPr/>
        <a:lstStyle/>
        <a:p>
          <a:r>
            <a:rPr lang="zh-CN" b="1"/>
            <a:t>录入成绩</a:t>
          </a:r>
          <a:r>
            <a:rPr lang="zh-CN"/>
            <a:t> </a:t>
          </a:r>
          <a:endParaRPr lang="en-US"/>
        </a:p>
      </dgm:t>
    </dgm:pt>
    <dgm:pt modelId="{723859A2-4105-49B6-8FBD-A329B7A3F420}" type="parTrans" cxnId="{A122D794-364C-4171-A02C-0BAE5AFB03B4}">
      <dgm:prSet/>
      <dgm:spPr/>
      <dgm:t>
        <a:bodyPr/>
        <a:lstStyle/>
        <a:p>
          <a:endParaRPr lang="en-US"/>
        </a:p>
      </dgm:t>
    </dgm:pt>
    <dgm:pt modelId="{B7CFA019-4CEE-4EDF-878C-7F8FEEB95FD7}" type="sibTrans" cxnId="{A122D794-364C-4171-A02C-0BAE5AFB03B4}">
      <dgm:prSet/>
      <dgm:spPr/>
      <dgm:t>
        <a:bodyPr/>
        <a:lstStyle/>
        <a:p>
          <a:endParaRPr lang="en-US"/>
        </a:p>
      </dgm:t>
    </dgm:pt>
    <dgm:pt modelId="{170BD555-63C2-1549-A201-A7764EE56C42}">
      <dgm:prSet/>
      <dgm:spPr/>
      <dgm:t>
        <a:bodyPr/>
        <a:lstStyle/>
        <a:p>
          <a:r>
            <a:rPr lang="zh-CN" b="1" dirty="0"/>
            <a:t>为教师分配班级</a:t>
          </a:r>
          <a:r>
            <a:rPr lang="zh-CN" dirty="0"/>
            <a:t> </a:t>
          </a:r>
          <a:endParaRPr lang="en-US" dirty="0"/>
        </a:p>
      </dgm:t>
    </dgm:pt>
    <dgm:pt modelId="{F5175F31-B565-6A40-8F72-59FBA7A8130E}" type="parTrans" cxnId="{3E3B6161-201F-6543-9AFD-062F8891C645}">
      <dgm:prSet/>
      <dgm:spPr/>
      <dgm:t>
        <a:bodyPr/>
        <a:lstStyle/>
        <a:p>
          <a:endParaRPr lang="zh-CN" altLang="en-US"/>
        </a:p>
      </dgm:t>
    </dgm:pt>
    <dgm:pt modelId="{573F4801-73AB-2A4D-8144-1888F57FD2EC}" type="sibTrans" cxnId="{3E3B6161-201F-6543-9AFD-062F8891C645}">
      <dgm:prSet/>
      <dgm:spPr/>
      <dgm:t>
        <a:bodyPr/>
        <a:lstStyle/>
        <a:p>
          <a:endParaRPr lang="zh-CN" altLang="en-US"/>
        </a:p>
      </dgm:t>
    </dgm:pt>
    <dgm:pt modelId="{F13AFC40-E2F7-EA4C-BE92-B321969B019B}" type="pres">
      <dgm:prSet presAssocID="{78FE2D4E-E5EF-46C5-B77D-D123D8929BE1}" presName="diagram" presStyleCnt="0">
        <dgm:presLayoutVars>
          <dgm:dir/>
          <dgm:resizeHandles val="exact"/>
        </dgm:presLayoutVars>
      </dgm:prSet>
      <dgm:spPr/>
    </dgm:pt>
    <dgm:pt modelId="{0FCB3BB0-A3C5-554C-9729-8BD0F0E21817}" type="pres">
      <dgm:prSet presAssocID="{2FED3A02-E8FA-44E7-B2E2-4B98D8681FAC}" presName="node" presStyleLbl="node1" presStyleIdx="0" presStyleCnt="25">
        <dgm:presLayoutVars>
          <dgm:bulletEnabled val="1"/>
        </dgm:presLayoutVars>
      </dgm:prSet>
      <dgm:spPr/>
    </dgm:pt>
    <dgm:pt modelId="{3F3B6151-9ECC-A94B-B89B-15A262B21080}" type="pres">
      <dgm:prSet presAssocID="{93FAD4DC-501C-432C-876C-188F234DC01D}" presName="sibTrans" presStyleCnt="0"/>
      <dgm:spPr/>
    </dgm:pt>
    <dgm:pt modelId="{7FD6D897-DB3D-F446-BE70-635832EDC35F}" type="pres">
      <dgm:prSet presAssocID="{5E895391-566A-45B2-B598-40A08A811092}" presName="node" presStyleLbl="node1" presStyleIdx="1" presStyleCnt="25">
        <dgm:presLayoutVars>
          <dgm:bulletEnabled val="1"/>
        </dgm:presLayoutVars>
      </dgm:prSet>
      <dgm:spPr/>
    </dgm:pt>
    <dgm:pt modelId="{A3439E71-A6B2-D34C-9841-5CA67CFD5604}" type="pres">
      <dgm:prSet presAssocID="{4839DFCC-F718-4BC9-8B17-59BE7F4D71E0}" presName="sibTrans" presStyleCnt="0"/>
      <dgm:spPr/>
    </dgm:pt>
    <dgm:pt modelId="{9B616483-8F38-7F4F-921F-351FD391C716}" type="pres">
      <dgm:prSet presAssocID="{0AE219AA-5B34-4438-987A-F3E81132B51C}" presName="node" presStyleLbl="node1" presStyleIdx="2" presStyleCnt="25">
        <dgm:presLayoutVars>
          <dgm:bulletEnabled val="1"/>
        </dgm:presLayoutVars>
      </dgm:prSet>
      <dgm:spPr/>
    </dgm:pt>
    <dgm:pt modelId="{A469B828-0357-0B44-A640-4677BD3CBBDB}" type="pres">
      <dgm:prSet presAssocID="{BB8C6E68-CD9C-49C0-9C3F-0F3606AF5E1E}" presName="sibTrans" presStyleCnt="0"/>
      <dgm:spPr/>
    </dgm:pt>
    <dgm:pt modelId="{37D4F8D1-5A73-4A4A-ACF9-9601656A1745}" type="pres">
      <dgm:prSet presAssocID="{170BD555-63C2-1549-A201-A7764EE56C42}" presName="node" presStyleLbl="node1" presStyleIdx="3" presStyleCnt="25">
        <dgm:presLayoutVars>
          <dgm:bulletEnabled val="1"/>
        </dgm:presLayoutVars>
      </dgm:prSet>
      <dgm:spPr/>
    </dgm:pt>
    <dgm:pt modelId="{CA8A2709-749C-E94B-B1BF-582379FBE674}" type="pres">
      <dgm:prSet presAssocID="{573F4801-73AB-2A4D-8144-1888F57FD2EC}" presName="sibTrans" presStyleCnt="0"/>
      <dgm:spPr/>
    </dgm:pt>
    <dgm:pt modelId="{508D7C82-716C-D94C-9CFA-6EE6B214E02B}" type="pres">
      <dgm:prSet presAssocID="{DA1CE344-D2CA-4E47-9196-47B2B89E50E4}" presName="node" presStyleLbl="node1" presStyleIdx="4" presStyleCnt="25">
        <dgm:presLayoutVars>
          <dgm:bulletEnabled val="1"/>
        </dgm:presLayoutVars>
      </dgm:prSet>
      <dgm:spPr/>
    </dgm:pt>
    <dgm:pt modelId="{1F33AEC8-CA0A-9743-A53A-5F68E5F4AB83}" type="pres">
      <dgm:prSet presAssocID="{0EF6A257-D2F6-4D9C-8F82-0D20DDD95713}" presName="sibTrans" presStyleCnt="0"/>
      <dgm:spPr/>
    </dgm:pt>
    <dgm:pt modelId="{25B64909-0722-F945-B169-DE65AFC156B1}" type="pres">
      <dgm:prSet presAssocID="{64BA2833-98B2-40D8-BC9B-7988B793C40D}" presName="node" presStyleLbl="node1" presStyleIdx="5" presStyleCnt="25">
        <dgm:presLayoutVars>
          <dgm:bulletEnabled val="1"/>
        </dgm:presLayoutVars>
      </dgm:prSet>
      <dgm:spPr/>
    </dgm:pt>
    <dgm:pt modelId="{4C0F1853-F12A-0541-8194-6F4EA6071AB3}" type="pres">
      <dgm:prSet presAssocID="{859C1F8B-518D-4DB4-8269-C573B467BD93}" presName="sibTrans" presStyleCnt="0"/>
      <dgm:spPr/>
    </dgm:pt>
    <dgm:pt modelId="{5A88BAB4-22BF-7C43-A750-967B7BFD2B2F}" type="pres">
      <dgm:prSet presAssocID="{31BDD99E-0F07-4B36-BE66-59E1A7C678C1}" presName="node" presStyleLbl="node1" presStyleIdx="6" presStyleCnt="25">
        <dgm:presLayoutVars>
          <dgm:bulletEnabled val="1"/>
        </dgm:presLayoutVars>
      </dgm:prSet>
      <dgm:spPr/>
    </dgm:pt>
    <dgm:pt modelId="{872EDE31-A853-9344-BB1C-9DD1F651BBFB}" type="pres">
      <dgm:prSet presAssocID="{493B3E71-AAEB-44AF-9234-47D0F9DA7436}" presName="sibTrans" presStyleCnt="0"/>
      <dgm:spPr/>
    </dgm:pt>
    <dgm:pt modelId="{0DE5F9FE-DEA3-1041-8157-AC80AC5B3CD9}" type="pres">
      <dgm:prSet presAssocID="{8893719F-1D86-4A78-B71F-A622E5F6B1AE}" presName="node" presStyleLbl="node1" presStyleIdx="7" presStyleCnt="25">
        <dgm:presLayoutVars>
          <dgm:bulletEnabled val="1"/>
        </dgm:presLayoutVars>
      </dgm:prSet>
      <dgm:spPr/>
    </dgm:pt>
    <dgm:pt modelId="{4E279F31-CD53-0341-ACD1-0B2B3CB936B5}" type="pres">
      <dgm:prSet presAssocID="{C22435E7-3B87-421E-B265-527E578A7016}" presName="sibTrans" presStyleCnt="0"/>
      <dgm:spPr/>
    </dgm:pt>
    <dgm:pt modelId="{F060C496-8131-C74D-8D44-BD0340273882}" type="pres">
      <dgm:prSet presAssocID="{3A1897FB-039D-48CE-85F3-DE4634363B2C}" presName="node" presStyleLbl="node1" presStyleIdx="8" presStyleCnt="25">
        <dgm:presLayoutVars>
          <dgm:bulletEnabled val="1"/>
        </dgm:presLayoutVars>
      </dgm:prSet>
      <dgm:spPr/>
    </dgm:pt>
    <dgm:pt modelId="{3F04D252-0EE4-164F-AD25-B83627E09341}" type="pres">
      <dgm:prSet presAssocID="{E186A0D2-CD6D-442E-AFA8-085ED30FAB81}" presName="sibTrans" presStyleCnt="0"/>
      <dgm:spPr/>
    </dgm:pt>
    <dgm:pt modelId="{41A9CA7C-A829-1147-B121-F9FC7DBA7C17}" type="pres">
      <dgm:prSet presAssocID="{8BD85004-D04B-4822-8AD5-D53DB41F9CB5}" presName="node" presStyleLbl="node1" presStyleIdx="9" presStyleCnt="25">
        <dgm:presLayoutVars>
          <dgm:bulletEnabled val="1"/>
        </dgm:presLayoutVars>
      </dgm:prSet>
      <dgm:spPr/>
    </dgm:pt>
    <dgm:pt modelId="{5B083BB7-6817-844D-8435-C7BA8DA22EDB}" type="pres">
      <dgm:prSet presAssocID="{E83C8017-38E9-4CDC-BC6D-59859A6FD53B}" presName="sibTrans" presStyleCnt="0"/>
      <dgm:spPr/>
    </dgm:pt>
    <dgm:pt modelId="{534A32B7-EE7F-3445-B7DF-8281A7DBF693}" type="pres">
      <dgm:prSet presAssocID="{B954AA0E-03A7-412F-A7E9-EBAEB3CCE377}" presName="node" presStyleLbl="node1" presStyleIdx="10" presStyleCnt="25">
        <dgm:presLayoutVars>
          <dgm:bulletEnabled val="1"/>
        </dgm:presLayoutVars>
      </dgm:prSet>
      <dgm:spPr/>
    </dgm:pt>
    <dgm:pt modelId="{FBC1E486-4C14-8847-AD40-3339546FBED5}" type="pres">
      <dgm:prSet presAssocID="{CABDCB96-FB33-4E18-9DCE-5DA9CF6EA660}" presName="sibTrans" presStyleCnt="0"/>
      <dgm:spPr/>
    </dgm:pt>
    <dgm:pt modelId="{60511DAB-F791-F74E-8A65-668AAD9784FA}" type="pres">
      <dgm:prSet presAssocID="{ECA24FA6-B3BE-486A-AF1B-07B5461DDADF}" presName="node" presStyleLbl="node1" presStyleIdx="11" presStyleCnt="25">
        <dgm:presLayoutVars>
          <dgm:bulletEnabled val="1"/>
        </dgm:presLayoutVars>
      </dgm:prSet>
      <dgm:spPr/>
    </dgm:pt>
    <dgm:pt modelId="{7C7E8DF5-1217-C445-85AB-B7126EEDB0CA}" type="pres">
      <dgm:prSet presAssocID="{2FA00A08-4947-4C56-98F8-0F706684772A}" presName="sibTrans" presStyleCnt="0"/>
      <dgm:spPr/>
    </dgm:pt>
    <dgm:pt modelId="{77A3FB3B-1A3C-9346-BF28-0FBC45B1634E}" type="pres">
      <dgm:prSet presAssocID="{5D213265-01DC-4E9E-B76B-496FE418AAA9}" presName="node" presStyleLbl="node1" presStyleIdx="12" presStyleCnt="25">
        <dgm:presLayoutVars>
          <dgm:bulletEnabled val="1"/>
        </dgm:presLayoutVars>
      </dgm:prSet>
      <dgm:spPr/>
    </dgm:pt>
    <dgm:pt modelId="{F9E8767E-0F2E-A54C-988E-E687DC0025B9}" type="pres">
      <dgm:prSet presAssocID="{54DC1761-7E24-45A0-9C0F-53F0E8815E67}" presName="sibTrans" presStyleCnt="0"/>
      <dgm:spPr/>
    </dgm:pt>
    <dgm:pt modelId="{ACBD0660-0273-8044-AF48-C00F2ADCF9A5}" type="pres">
      <dgm:prSet presAssocID="{CA3EAEB9-F2AC-4353-A090-8FBD84BF1C4F}" presName="node" presStyleLbl="node1" presStyleIdx="13" presStyleCnt="25">
        <dgm:presLayoutVars>
          <dgm:bulletEnabled val="1"/>
        </dgm:presLayoutVars>
      </dgm:prSet>
      <dgm:spPr/>
    </dgm:pt>
    <dgm:pt modelId="{4D090131-A526-D148-B614-1ACE7D9EF7A0}" type="pres">
      <dgm:prSet presAssocID="{5779D798-F2AE-4660-96B8-7DD228B18D82}" presName="sibTrans" presStyleCnt="0"/>
      <dgm:spPr/>
    </dgm:pt>
    <dgm:pt modelId="{FB76EF9B-60F6-DE4F-994D-8C35E7209887}" type="pres">
      <dgm:prSet presAssocID="{EDCE0262-9718-412E-956F-FB36A41AB779}" presName="node" presStyleLbl="node1" presStyleIdx="14" presStyleCnt="25">
        <dgm:presLayoutVars>
          <dgm:bulletEnabled val="1"/>
        </dgm:presLayoutVars>
      </dgm:prSet>
      <dgm:spPr/>
    </dgm:pt>
    <dgm:pt modelId="{14E226BD-D838-D44F-B6CE-B263DA5F4A99}" type="pres">
      <dgm:prSet presAssocID="{2C3939D4-1D3C-4E39-9DCF-35F856AA982B}" presName="sibTrans" presStyleCnt="0"/>
      <dgm:spPr/>
    </dgm:pt>
    <dgm:pt modelId="{AEB22189-C2DC-1647-AAED-79E16BA9F2E7}" type="pres">
      <dgm:prSet presAssocID="{F4EEF342-FAB6-4343-9279-BB1865E4B563}" presName="node" presStyleLbl="node1" presStyleIdx="15" presStyleCnt="25">
        <dgm:presLayoutVars>
          <dgm:bulletEnabled val="1"/>
        </dgm:presLayoutVars>
      </dgm:prSet>
      <dgm:spPr/>
    </dgm:pt>
    <dgm:pt modelId="{796F6702-5B59-6047-914E-733B73451FA8}" type="pres">
      <dgm:prSet presAssocID="{0C2501BB-E0E0-46F6-B803-1077F7482E18}" presName="sibTrans" presStyleCnt="0"/>
      <dgm:spPr/>
    </dgm:pt>
    <dgm:pt modelId="{59401E8D-86B9-5943-9155-88F42233F21F}" type="pres">
      <dgm:prSet presAssocID="{3A9FFC27-37E7-4142-9F98-97CC082C08BE}" presName="node" presStyleLbl="node1" presStyleIdx="16" presStyleCnt="25">
        <dgm:presLayoutVars>
          <dgm:bulletEnabled val="1"/>
        </dgm:presLayoutVars>
      </dgm:prSet>
      <dgm:spPr/>
    </dgm:pt>
    <dgm:pt modelId="{2062DD4A-0BD3-9446-BC98-E9F232E89DDF}" type="pres">
      <dgm:prSet presAssocID="{2BC0983C-F590-47D5-8985-37839CC9EDB6}" presName="sibTrans" presStyleCnt="0"/>
      <dgm:spPr/>
    </dgm:pt>
    <dgm:pt modelId="{752329CF-00E3-1146-8815-61C37685D6A1}" type="pres">
      <dgm:prSet presAssocID="{3CF09E7F-68B1-4F41-B427-A29CCD119B8C}" presName="node" presStyleLbl="node1" presStyleIdx="17" presStyleCnt="25">
        <dgm:presLayoutVars>
          <dgm:bulletEnabled val="1"/>
        </dgm:presLayoutVars>
      </dgm:prSet>
      <dgm:spPr/>
    </dgm:pt>
    <dgm:pt modelId="{28A0CA69-789B-8F40-83F5-11B8B74CF564}" type="pres">
      <dgm:prSet presAssocID="{A07ED069-1890-4151-B409-A85F03CC5A24}" presName="sibTrans" presStyleCnt="0"/>
      <dgm:spPr/>
    </dgm:pt>
    <dgm:pt modelId="{A48B6845-CEB9-B949-B605-D4D31656D544}" type="pres">
      <dgm:prSet presAssocID="{B1EB6AE5-3286-4515-ABAD-9646F3648146}" presName="node" presStyleLbl="node1" presStyleIdx="18" presStyleCnt="25">
        <dgm:presLayoutVars>
          <dgm:bulletEnabled val="1"/>
        </dgm:presLayoutVars>
      </dgm:prSet>
      <dgm:spPr/>
    </dgm:pt>
    <dgm:pt modelId="{C449098F-A67C-AB47-8E3A-36E4EADDA063}" type="pres">
      <dgm:prSet presAssocID="{E386E484-AB91-4DC0-908E-A680D085AB78}" presName="sibTrans" presStyleCnt="0"/>
      <dgm:spPr/>
    </dgm:pt>
    <dgm:pt modelId="{91F29AD9-8778-414A-9DC0-002FB908F19A}" type="pres">
      <dgm:prSet presAssocID="{18FEFC85-26CB-4DE7-8A9D-3082E00B7F25}" presName="node" presStyleLbl="node1" presStyleIdx="19" presStyleCnt="25">
        <dgm:presLayoutVars>
          <dgm:bulletEnabled val="1"/>
        </dgm:presLayoutVars>
      </dgm:prSet>
      <dgm:spPr/>
    </dgm:pt>
    <dgm:pt modelId="{9935334E-4EC3-3848-AA02-A8FD2FB192F1}" type="pres">
      <dgm:prSet presAssocID="{D6292F95-37DE-4F36-BAD1-E3ADADEFC96E}" presName="sibTrans" presStyleCnt="0"/>
      <dgm:spPr/>
    </dgm:pt>
    <dgm:pt modelId="{B34BFA11-89C3-0B47-B454-FA9B75BECACA}" type="pres">
      <dgm:prSet presAssocID="{C9B572D8-C607-4C4A-8C08-6B84389798EA}" presName="node" presStyleLbl="node1" presStyleIdx="20" presStyleCnt="25">
        <dgm:presLayoutVars>
          <dgm:bulletEnabled val="1"/>
        </dgm:presLayoutVars>
      </dgm:prSet>
      <dgm:spPr/>
    </dgm:pt>
    <dgm:pt modelId="{416772E5-5A90-774B-9F64-98021D69896A}" type="pres">
      <dgm:prSet presAssocID="{F5578434-7E46-483B-8353-A9D333684BAE}" presName="sibTrans" presStyleCnt="0"/>
      <dgm:spPr/>
    </dgm:pt>
    <dgm:pt modelId="{91D85635-7AA8-6147-9D32-F5F3D62FEDB1}" type="pres">
      <dgm:prSet presAssocID="{BDAD0A3D-2D47-411A-AFB5-5754ED92DDB8}" presName="node" presStyleLbl="node1" presStyleIdx="21" presStyleCnt="25">
        <dgm:presLayoutVars>
          <dgm:bulletEnabled val="1"/>
        </dgm:presLayoutVars>
      </dgm:prSet>
      <dgm:spPr/>
    </dgm:pt>
    <dgm:pt modelId="{1BA55886-40E5-6644-9802-4C4248C161DD}" type="pres">
      <dgm:prSet presAssocID="{32DFD4ED-9FE3-4115-9107-50AB3B939385}" presName="sibTrans" presStyleCnt="0"/>
      <dgm:spPr/>
    </dgm:pt>
    <dgm:pt modelId="{374D99DF-2AB0-754C-BC68-830F0C3214F5}" type="pres">
      <dgm:prSet presAssocID="{9B4B2483-97C8-4117-8418-73B3E20ECF90}" presName="node" presStyleLbl="node1" presStyleIdx="22" presStyleCnt="25">
        <dgm:presLayoutVars>
          <dgm:bulletEnabled val="1"/>
        </dgm:presLayoutVars>
      </dgm:prSet>
      <dgm:spPr/>
    </dgm:pt>
    <dgm:pt modelId="{DD1980EC-3B11-224B-AE88-EA70E7E0035C}" type="pres">
      <dgm:prSet presAssocID="{6A93048B-327D-4664-A93E-0E80113F26F6}" presName="sibTrans" presStyleCnt="0"/>
      <dgm:spPr/>
    </dgm:pt>
    <dgm:pt modelId="{00F39324-814A-8F47-A293-377BA08C18BD}" type="pres">
      <dgm:prSet presAssocID="{9705C0B0-2DB7-4DBF-A46C-7F61131D11F3}" presName="node" presStyleLbl="node1" presStyleIdx="23" presStyleCnt="25">
        <dgm:presLayoutVars>
          <dgm:bulletEnabled val="1"/>
        </dgm:presLayoutVars>
      </dgm:prSet>
      <dgm:spPr/>
    </dgm:pt>
    <dgm:pt modelId="{AC87FE88-0AC1-A949-AB10-AE1895DE49D7}" type="pres">
      <dgm:prSet presAssocID="{B33C64C7-3195-4F69-8EA2-98C655B81EC9}" presName="sibTrans" presStyleCnt="0"/>
      <dgm:spPr/>
    </dgm:pt>
    <dgm:pt modelId="{90D76EED-7791-F640-9E06-5ED649F909E5}" type="pres">
      <dgm:prSet presAssocID="{5BAAA47C-D61D-4860-924F-CB7D66BC30EE}" presName="node" presStyleLbl="node1" presStyleIdx="24" presStyleCnt="25">
        <dgm:presLayoutVars>
          <dgm:bulletEnabled val="1"/>
        </dgm:presLayoutVars>
      </dgm:prSet>
      <dgm:spPr/>
    </dgm:pt>
  </dgm:ptLst>
  <dgm:cxnLst>
    <dgm:cxn modelId="{D7DDD80C-A5E4-FD4C-930E-931C039DF670}" type="presOf" srcId="{EDCE0262-9718-412E-956F-FB36A41AB779}" destId="{FB76EF9B-60F6-DE4F-994D-8C35E7209887}" srcOrd="0" destOrd="0" presId="urn:microsoft.com/office/officeart/2005/8/layout/default"/>
    <dgm:cxn modelId="{52FB3F10-57AD-4B6F-92E1-8CCE10EAB526}" srcId="{78FE2D4E-E5EF-46C5-B77D-D123D8929BE1}" destId="{ECA24FA6-B3BE-486A-AF1B-07B5461DDADF}" srcOrd="11" destOrd="0" parTransId="{EE24D187-D76C-4427-8163-64888B228127}" sibTransId="{2FA00A08-4947-4C56-98F8-0F706684772A}"/>
    <dgm:cxn modelId="{DE3AA210-0A97-4C19-865F-F4A7D48B1D62}" srcId="{78FE2D4E-E5EF-46C5-B77D-D123D8929BE1}" destId="{5E895391-566A-45B2-B598-40A08A811092}" srcOrd="1" destOrd="0" parTransId="{C6CC1AFB-1236-416A-AB1A-B76C77607807}" sibTransId="{4839DFCC-F718-4BC9-8B17-59BE7F4D71E0}"/>
    <dgm:cxn modelId="{63D02212-648C-C04C-8B10-1564D1AE33CF}" type="presOf" srcId="{3CF09E7F-68B1-4F41-B427-A29CCD119B8C}" destId="{752329CF-00E3-1146-8815-61C37685D6A1}" srcOrd="0" destOrd="0" presId="urn:microsoft.com/office/officeart/2005/8/layout/default"/>
    <dgm:cxn modelId="{C4C7F120-161E-48D7-B13B-A3D6ACF2A48D}" srcId="{78FE2D4E-E5EF-46C5-B77D-D123D8929BE1}" destId="{BDAD0A3D-2D47-411A-AFB5-5754ED92DDB8}" srcOrd="21" destOrd="0" parTransId="{DA88A433-C025-41DD-895F-99D8DE99A446}" sibTransId="{32DFD4ED-9FE3-4115-9107-50AB3B939385}"/>
    <dgm:cxn modelId="{7A9F872E-F68F-1A4F-801B-67C23B2F8514}" type="presOf" srcId="{ECA24FA6-B3BE-486A-AF1B-07B5461DDADF}" destId="{60511DAB-F791-F74E-8A65-668AAD9784FA}" srcOrd="0" destOrd="0" presId="urn:microsoft.com/office/officeart/2005/8/layout/default"/>
    <dgm:cxn modelId="{09DEB232-120C-4E7F-B462-806D7D3EC01A}" srcId="{78FE2D4E-E5EF-46C5-B77D-D123D8929BE1}" destId="{8BD85004-D04B-4822-8AD5-D53DB41F9CB5}" srcOrd="9" destOrd="0" parTransId="{AA358946-13F2-4CCB-AEE2-7FB7813BC4CD}" sibTransId="{E83C8017-38E9-4CDC-BC6D-59859A6FD53B}"/>
    <dgm:cxn modelId="{E3E0D932-1432-074A-BFE8-280BDB780D39}" type="presOf" srcId="{18FEFC85-26CB-4DE7-8A9D-3082E00B7F25}" destId="{91F29AD9-8778-414A-9DC0-002FB908F19A}" srcOrd="0" destOrd="0" presId="urn:microsoft.com/office/officeart/2005/8/layout/default"/>
    <dgm:cxn modelId="{8E8F9433-2104-46C9-879B-2EE8BE7291B3}" srcId="{78FE2D4E-E5EF-46C5-B77D-D123D8929BE1}" destId="{3A1897FB-039D-48CE-85F3-DE4634363B2C}" srcOrd="8" destOrd="0" parTransId="{A3FE7591-CAF1-47AF-A740-1B4D44D886A2}" sibTransId="{E186A0D2-CD6D-442E-AFA8-085ED30FAB81}"/>
    <dgm:cxn modelId="{0E26653B-6671-B244-9E5E-E76C2DBCD3E3}" type="presOf" srcId="{0AE219AA-5B34-4438-987A-F3E81132B51C}" destId="{9B616483-8F38-7F4F-921F-351FD391C716}" srcOrd="0" destOrd="0" presId="urn:microsoft.com/office/officeart/2005/8/layout/default"/>
    <dgm:cxn modelId="{58822D3E-AE8D-D646-831F-6F2DCACDD82D}" type="presOf" srcId="{3A9FFC27-37E7-4142-9F98-97CC082C08BE}" destId="{59401E8D-86B9-5943-9155-88F42233F21F}" srcOrd="0" destOrd="0" presId="urn:microsoft.com/office/officeart/2005/8/layout/default"/>
    <dgm:cxn modelId="{C46D2C42-32A4-E34E-9DB5-D50BBFDCD7B6}" type="presOf" srcId="{3A1897FB-039D-48CE-85F3-DE4634363B2C}" destId="{F060C496-8131-C74D-8D44-BD0340273882}" srcOrd="0" destOrd="0" presId="urn:microsoft.com/office/officeart/2005/8/layout/default"/>
    <dgm:cxn modelId="{E0B6DE42-9DC5-4626-912F-3E7326B401D8}" srcId="{78FE2D4E-E5EF-46C5-B77D-D123D8929BE1}" destId="{C9B572D8-C607-4C4A-8C08-6B84389798EA}" srcOrd="20" destOrd="0" parTransId="{0647FB62-92A6-4D41-B107-EF4D677736EF}" sibTransId="{F5578434-7E46-483B-8353-A9D333684BAE}"/>
    <dgm:cxn modelId="{00D0D746-681F-D941-974B-0CB1B8E76C31}" type="presOf" srcId="{31BDD99E-0F07-4B36-BE66-59E1A7C678C1}" destId="{5A88BAB4-22BF-7C43-A750-967B7BFD2B2F}" srcOrd="0" destOrd="0" presId="urn:microsoft.com/office/officeart/2005/8/layout/default"/>
    <dgm:cxn modelId="{91363A48-9F4A-470C-9A59-CF7E771DCE0C}" srcId="{78FE2D4E-E5EF-46C5-B77D-D123D8929BE1}" destId="{DA1CE344-D2CA-4E47-9196-47B2B89E50E4}" srcOrd="4" destOrd="0" parTransId="{0A289779-DB0C-4648-B696-D160426700FB}" sibTransId="{0EF6A257-D2F6-4D9C-8F82-0D20DDD95713}"/>
    <dgm:cxn modelId="{9B61BB4C-B45D-EE48-9672-87C70CDCCBD3}" type="presOf" srcId="{5E895391-566A-45B2-B598-40A08A811092}" destId="{7FD6D897-DB3D-F446-BE70-635832EDC35F}" srcOrd="0" destOrd="0" presId="urn:microsoft.com/office/officeart/2005/8/layout/default"/>
    <dgm:cxn modelId="{76097850-693D-0341-A5BF-4436D4C5FB3F}" type="presOf" srcId="{5D213265-01DC-4E9E-B76B-496FE418AAA9}" destId="{77A3FB3B-1A3C-9346-BF28-0FBC45B1634E}" srcOrd="0" destOrd="0" presId="urn:microsoft.com/office/officeart/2005/8/layout/default"/>
    <dgm:cxn modelId="{BF78EB59-CAD7-3846-8F0F-89A3ECA622D7}" type="presOf" srcId="{9705C0B0-2DB7-4DBF-A46C-7F61131D11F3}" destId="{00F39324-814A-8F47-A293-377BA08C18BD}" srcOrd="0" destOrd="0" presId="urn:microsoft.com/office/officeart/2005/8/layout/default"/>
    <dgm:cxn modelId="{7EC4A25A-7596-4FA3-BE4C-40F5D8C5EC4A}" srcId="{78FE2D4E-E5EF-46C5-B77D-D123D8929BE1}" destId="{B954AA0E-03A7-412F-A7E9-EBAEB3CCE377}" srcOrd="10" destOrd="0" parTransId="{08C72C2A-4EC1-4EE8-BCC2-9F34BE27A710}" sibTransId="{CABDCB96-FB33-4E18-9DCE-5DA9CF6EA660}"/>
    <dgm:cxn modelId="{2709175F-90AE-42D9-A831-03E5F6E3E87D}" srcId="{78FE2D4E-E5EF-46C5-B77D-D123D8929BE1}" destId="{31BDD99E-0F07-4B36-BE66-59E1A7C678C1}" srcOrd="6" destOrd="0" parTransId="{74F51782-0857-4CD1-93FB-2FAE6AD2C456}" sibTransId="{493B3E71-AAEB-44AF-9234-47D0F9DA7436}"/>
    <dgm:cxn modelId="{3E3B6161-201F-6543-9AFD-062F8891C645}" srcId="{78FE2D4E-E5EF-46C5-B77D-D123D8929BE1}" destId="{170BD555-63C2-1549-A201-A7764EE56C42}" srcOrd="3" destOrd="0" parTransId="{F5175F31-B565-6A40-8F72-59FBA7A8130E}" sibTransId="{573F4801-73AB-2A4D-8144-1888F57FD2EC}"/>
    <dgm:cxn modelId="{30DE6F64-1479-45C6-9794-2D9EF52049CD}" srcId="{78FE2D4E-E5EF-46C5-B77D-D123D8929BE1}" destId="{CA3EAEB9-F2AC-4353-A090-8FBD84BF1C4F}" srcOrd="13" destOrd="0" parTransId="{255814E4-49FC-44EA-AAAD-F2EAE79BC99A}" sibTransId="{5779D798-F2AE-4660-96B8-7DD228B18D82}"/>
    <dgm:cxn modelId="{2815C765-DBF0-4A19-A257-89B2E019E8C9}" srcId="{78FE2D4E-E5EF-46C5-B77D-D123D8929BE1}" destId="{0AE219AA-5B34-4438-987A-F3E81132B51C}" srcOrd="2" destOrd="0" parTransId="{D7F531DB-272F-4BF4-9BDF-A386FEBFB44E}" sibTransId="{BB8C6E68-CD9C-49C0-9C3F-0F3606AF5E1E}"/>
    <dgm:cxn modelId="{DED3D768-1AD5-4771-8FA7-65DF296D5B6F}" srcId="{78FE2D4E-E5EF-46C5-B77D-D123D8929BE1}" destId="{F4EEF342-FAB6-4343-9279-BB1865E4B563}" srcOrd="15" destOrd="0" parTransId="{7DD81C3C-F9FE-4172-8277-328EC372E84B}" sibTransId="{0C2501BB-E0E0-46F6-B803-1077F7482E18}"/>
    <dgm:cxn modelId="{2071DE73-CF1A-4EB6-AAC0-7A63D03392C9}" srcId="{78FE2D4E-E5EF-46C5-B77D-D123D8929BE1}" destId="{9B4B2483-97C8-4117-8418-73B3E20ECF90}" srcOrd="22" destOrd="0" parTransId="{900BF477-9705-4A5E-B598-9FB6AC1D781E}" sibTransId="{6A93048B-327D-4664-A93E-0E80113F26F6}"/>
    <dgm:cxn modelId="{DBBEF979-D1AA-0C42-832A-19FCFD128DC0}" type="presOf" srcId="{CA3EAEB9-F2AC-4353-A090-8FBD84BF1C4F}" destId="{ACBD0660-0273-8044-AF48-C00F2ADCF9A5}" srcOrd="0" destOrd="0" presId="urn:microsoft.com/office/officeart/2005/8/layout/default"/>
    <dgm:cxn modelId="{32D7207A-E2B4-4444-9ED3-CD7302825AC0}" srcId="{78FE2D4E-E5EF-46C5-B77D-D123D8929BE1}" destId="{3A9FFC27-37E7-4142-9F98-97CC082C08BE}" srcOrd="16" destOrd="0" parTransId="{B0037D27-6992-4DBC-8320-09BA888F2478}" sibTransId="{2BC0983C-F590-47D5-8985-37839CC9EDB6}"/>
    <dgm:cxn modelId="{A5A61F7E-6C6B-4579-B7C2-B5DE84CA8497}" srcId="{78FE2D4E-E5EF-46C5-B77D-D123D8929BE1}" destId="{5D213265-01DC-4E9E-B76B-496FE418AAA9}" srcOrd="12" destOrd="0" parTransId="{81DC5DA6-783A-4EB7-BB64-03BE0A3F08F8}" sibTransId="{54DC1761-7E24-45A0-9C0F-53F0E8815E67}"/>
    <dgm:cxn modelId="{52B9FC8A-2516-9746-B961-E94DF3E50D08}" type="presOf" srcId="{DA1CE344-D2CA-4E47-9196-47B2B89E50E4}" destId="{508D7C82-716C-D94C-9CFA-6EE6B214E02B}" srcOrd="0" destOrd="0" presId="urn:microsoft.com/office/officeart/2005/8/layout/default"/>
    <dgm:cxn modelId="{7F7FC590-E4CA-F544-AEBC-897BB53E3EC6}" type="presOf" srcId="{B1EB6AE5-3286-4515-ABAD-9646F3648146}" destId="{A48B6845-CEB9-B949-B605-D4D31656D544}" srcOrd="0" destOrd="0" presId="urn:microsoft.com/office/officeart/2005/8/layout/default"/>
    <dgm:cxn modelId="{40CA1691-93B3-864F-BC6B-2002B2CC5A72}" type="presOf" srcId="{B954AA0E-03A7-412F-A7E9-EBAEB3CCE377}" destId="{534A32B7-EE7F-3445-B7DF-8281A7DBF693}" srcOrd="0" destOrd="0" presId="urn:microsoft.com/office/officeart/2005/8/layout/default"/>
    <dgm:cxn modelId="{7B839694-5B50-1D42-A459-2AEEF5CD204E}" type="presOf" srcId="{F4EEF342-FAB6-4343-9279-BB1865E4B563}" destId="{AEB22189-C2DC-1647-AAED-79E16BA9F2E7}" srcOrd="0" destOrd="0" presId="urn:microsoft.com/office/officeart/2005/8/layout/default"/>
    <dgm:cxn modelId="{A122D794-364C-4171-A02C-0BAE5AFB03B4}" srcId="{78FE2D4E-E5EF-46C5-B77D-D123D8929BE1}" destId="{5BAAA47C-D61D-4860-924F-CB7D66BC30EE}" srcOrd="24" destOrd="0" parTransId="{723859A2-4105-49B6-8FBD-A329B7A3F420}" sibTransId="{B7CFA019-4CEE-4EDF-878C-7F8FEEB95FD7}"/>
    <dgm:cxn modelId="{0490C59A-6D4F-4109-871B-4FA8E9071A1B}" srcId="{78FE2D4E-E5EF-46C5-B77D-D123D8929BE1}" destId="{EDCE0262-9718-412E-956F-FB36A41AB779}" srcOrd="14" destOrd="0" parTransId="{98FC6EFD-5F9A-489B-AEE9-DC6B2C1F1837}" sibTransId="{2C3939D4-1D3C-4E39-9DCF-35F856AA982B}"/>
    <dgm:cxn modelId="{37DAAD9C-E843-6941-AB8F-ED4423EE1A30}" type="presOf" srcId="{BDAD0A3D-2D47-411A-AFB5-5754ED92DDB8}" destId="{91D85635-7AA8-6147-9D32-F5F3D62FEDB1}" srcOrd="0" destOrd="0" presId="urn:microsoft.com/office/officeart/2005/8/layout/default"/>
    <dgm:cxn modelId="{1139CCAC-D515-407D-AF7B-53D8DEFBFB02}" srcId="{78FE2D4E-E5EF-46C5-B77D-D123D8929BE1}" destId="{9705C0B0-2DB7-4DBF-A46C-7F61131D11F3}" srcOrd="23" destOrd="0" parTransId="{D25AAB40-18AA-4F3F-A648-DF19A28A959A}" sibTransId="{B33C64C7-3195-4F69-8EA2-98C655B81EC9}"/>
    <dgm:cxn modelId="{5A3799AF-2E83-E642-848E-C0FE52F57C11}" type="presOf" srcId="{8893719F-1D86-4A78-B71F-A622E5F6B1AE}" destId="{0DE5F9FE-DEA3-1041-8157-AC80AC5B3CD9}" srcOrd="0" destOrd="0" presId="urn:microsoft.com/office/officeart/2005/8/layout/default"/>
    <dgm:cxn modelId="{48B741B2-CBF1-441D-B106-FCF73F66933F}" srcId="{78FE2D4E-E5EF-46C5-B77D-D123D8929BE1}" destId="{8893719F-1D86-4A78-B71F-A622E5F6B1AE}" srcOrd="7" destOrd="0" parTransId="{370FEB51-AB3E-4A8D-9149-9F0F748E7342}" sibTransId="{C22435E7-3B87-421E-B265-527E578A7016}"/>
    <dgm:cxn modelId="{310AABB9-19F0-2243-B177-85BE8F0853B0}" type="presOf" srcId="{8BD85004-D04B-4822-8AD5-D53DB41F9CB5}" destId="{41A9CA7C-A829-1147-B121-F9FC7DBA7C17}" srcOrd="0" destOrd="0" presId="urn:microsoft.com/office/officeart/2005/8/layout/default"/>
    <dgm:cxn modelId="{8437B9BE-1B32-2A4A-9689-AEDDD7EFE952}" type="presOf" srcId="{2FED3A02-E8FA-44E7-B2E2-4B98D8681FAC}" destId="{0FCB3BB0-A3C5-554C-9729-8BD0F0E21817}" srcOrd="0" destOrd="0" presId="urn:microsoft.com/office/officeart/2005/8/layout/default"/>
    <dgm:cxn modelId="{16D38AC5-89FD-F647-9E5F-4F0303B25BA9}" type="presOf" srcId="{C9B572D8-C607-4C4A-8C08-6B84389798EA}" destId="{B34BFA11-89C3-0B47-B454-FA9B75BECACA}" srcOrd="0" destOrd="0" presId="urn:microsoft.com/office/officeart/2005/8/layout/default"/>
    <dgm:cxn modelId="{EDC7A7CC-AD17-A44C-BF67-EA522A108AAD}" type="presOf" srcId="{78FE2D4E-E5EF-46C5-B77D-D123D8929BE1}" destId="{F13AFC40-E2F7-EA4C-BE92-B321969B019B}" srcOrd="0" destOrd="0" presId="urn:microsoft.com/office/officeart/2005/8/layout/default"/>
    <dgm:cxn modelId="{A11978CE-0DD6-794D-96D9-AB3CD7813DE6}" type="presOf" srcId="{64BA2833-98B2-40D8-BC9B-7988B793C40D}" destId="{25B64909-0722-F945-B169-DE65AFC156B1}" srcOrd="0" destOrd="0" presId="urn:microsoft.com/office/officeart/2005/8/layout/default"/>
    <dgm:cxn modelId="{68D9EED1-25A3-4046-9521-6576F7AA5BB1}" srcId="{78FE2D4E-E5EF-46C5-B77D-D123D8929BE1}" destId="{2FED3A02-E8FA-44E7-B2E2-4B98D8681FAC}" srcOrd="0" destOrd="0" parTransId="{771F6242-FA7C-4556-9904-C50F01FA2A84}" sibTransId="{93FAD4DC-501C-432C-876C-188F234DC01D}"/>
    <dgm:cxn modelId="{5BBA7AD4-9FD5-4E01-A85D-DB1F850017D1}" srcId="{78FE2D4E-E5EF-46C5-B77D-D123D8929BE1}" destId="{3CF09E7F-68B1-4F41-B427-A29CCD119B8C}" srcOrd="17" destOrd="0" parTransId="{0F79C2E4-D439-475D-A010-B53FA5A760CF}" sibTransId="{A07ED069-1890-4151-B409-A85F03CC5A24}"/>
    <dgm:cxn modelId="{A85F91D5-2E65-498A-B3E2-0C03159D7A18}" srcId="{78FE2D4E-E5EF-46C5-B77D-D123D8929BE1}" destId="{B1EB6AE5-3286-4515-ABAD-9646F3648146}" srcOrd="18" destOrd="0" parTransId="{93C4AE86-F319-4E9A-A55A-EA275853BC2D}" sibTransId="{E386E484-AB91-4DC0-908E-A680D085AB78}"/>
    <dgm:cxn modelId="{2F1982DC-CF99-8E4E-89DA-96EE4F211175}" type="presOf" srcId="{5BAAA47C-D61D-4860-924F-CB7D66BC30EE}" destId="{90D76EED-7791-F640-9E06-5ED649F909E5}" srcOrd="0" destOrd="0" presId="urn:microsoft.com/office/officeart/2005/8/layout/default"/>
    <dgm:cxn modelId="{7DFDD7E5-3CFF-428F-9087-711CB78299AB}" srcId="{78FE2D4E-E5EF-46C5-B77D-D123D8929BE1}" destId="{64BA2833-98B2-40D8-BC9B-7988B793C40D}" srcOrd="5" destOrd="0" parTransId="{1A1F53D0-6312-486B-A434-E594BD2BD0E2}" sibTransId="{859C1F8B-518D-4DB4-8269-C573B467BD93}"/>
    <dgm:cxn modelId="{EC7303E9-7FA6-6141-9C92-E594785A7855}" type="presOf" srcId="{170BD555-63C2-1549-A201-A7764EE56C42}" destId="{37D4F8D1-5A73-4A4A-ACF9-9601656A1745}" srcOrd="0" destOrd="0" presId="urn:microsoft.com/office/officeart/2005/8/layout/default"/>
    <dgm:cxn modelId="{712482F5-F288-0043-82CE-B929C658BEFE}" type="presOf" srcId="{9B4B2483-97C8-4117-8418-73B3E20ECF90}" destId="{374D99DF-2AB0-754C-BC68-830F0C3214F5}" srcOrd="0" destOrd="0" presId="urn:microsoft.com/office/officeart/2005/8/layout/default"/>
    <dgm:cxn modelId="{E25606FD-9744-4151-8E5A-5FF65B1A6AB9}" srcId="{78FE2D4E-E5EF-46C5-B77D-D123D8929BE1}" destId="{18FEFC85-26CB-4DE7-8A9D-3082E00B7F25}" srcOrd="19" destOrd="0" parTransId="{5DCED940-6AF7-4D46-9B9E-4137CD388C86}" sibTransId="{D6292F95-37DE-4F36-BAD1-E3ADADEFC96E}"/>
    <dgm:cxn modelId="{B0A36132-BB44-EF4F-8D26-E9DBFE12A478}" type="presParOf" srcId="{F13AFC40-E2F7-EA4C-BE92-B321969B019B}" destId="{0FCB3BB0-A3C5-554C-9729-8BD0F0E21817}" srcOrd="0" destOrd="0" presId="urn:microsoft.com/office/officeart/2005/8/layout/default"/>
    <dgm:cxn modelId="{D32111E4-1110-AF43-8860-5292EAB2D8F9}" type="presParOf" srcId="{F13AFC40-E2F7-EA4C-BE92-B321969B019B}" destId="{3F3B6151-9ECC-A94B-B89B-15A262B21080}" srcOrd="1" destOrd="0" presId="urn:microsoft.com/office/officeart/2005/8/layout/default"/>
    <dgm:cxn modelId="{ED882138-CEB4-F142-94B8-2D58868D6BAC}" type="presParOf" srcId="{F13AFC40-E2F7-EA4C-BE92-B321969B019B}" destId="{7FD6D897-DB3D-F446-BE70-635832EDC35F}" srcOrd="2" destOrd="0" presId="urn:microsoft.com/office/officeart/2005/8/layout/default"/>
    <dgm:cxn modelId="{B878D20F-99BF-3448-AAEC-2034F719DAA0}" type="presParOf" srcId="{F13AFC40-E2F7-EA4C-BE92-B321969B019B}" destId="{A3439E71-A6B2-D34C-9841-5CA67CFD5604}" srcOrd="3" destOrd="0" presId="urn:microsoft.com/office/officeart/2005/8/layout/default"/>
    <dgm:cxn modelId="{32F664E3-A827-154E-B09F-AF752A0547D5}" type="presParOf" srcId="{F13AFC40-E2F7-EA4C-BE92-B321969B019B}" destId="{9B616483-8F38-7F4F-921F-351FD391C716}" srcOrd="4" destOrd="0" presId="urn:microsoft.com/office/officeart/2005/8/layout/default"/>
    <dgm:cxn modelId="{A472B8F7-A716-2844-8EB9-89A1B6D643D4}" type="presParOf" srcId="{F13AFC40-E2F7-EA4C-BE92-B321969B019B}" destId="{A469B828-0357-0B44-A640-4677BD3CBBDB}" srcOrd="5" destOrd="0" presId="urn:microsoft.com/office/officeart/2005/8/layout/default"/>
    <dgm:cxn modelId="{99AF1494-B6F7-0E43-9378-EFF051CF5527}" type="presParOf" srcId="{F13AFC40-E2F7-EA4C-BE92-B321969B019B}" destId="{37D4F8D1-5A73-4A4A-ACF9-9601656A1745}" srcOrd="6" destOrd="0" presId="urn:microsoft.com/office/officeart/2005/8/layout/default"/>
    <dgm:cxn modelId="{F0DFC8B1-C641-774B-BDE6-6125B5CEBD60}" type="presParOf" srcId="{F13AFC40-E2F7-EA4C-BE92-B321969B019B}" destId="{CA8A2709-749C-E94B-B1BF-582379FBE674}" srcOrd="7" destOrd="0" presId="urn:microsoft.com/office/officeart/2005/8/layout/default"/>
    <dgm:cxn modelId="{D98E61D8-9FB5-C841-8B6B-F6219F7F536B}" type="presParOf" srcId="{F13AFC40-E2F7-EA4C-BE92-B321969B019B}" destId="{508D7C82-716C-D94C-9CFA-6EE6B214E02B}" srcOrd="8" destOrd="0" presId="urn:microsoft.com/office/officeart/2005/8/layout/default"/>
    <dgm:cxn modelId="{470D2138-1335-404D-A9AE-E79ECF053AC0}" type="presParOf" srcId="{F13AFC40-E2F7-EA4C-BE92-B321969B019B}" destId="{1F33AEC8-CA0A-9743-A53A-5F68E5F4AB83}" srcOrd="9" destOrd="0" presId="urn:microsoft.com/office/officeart/2005/8/layout/default"/>
    <dgm:cxn modelId="{3460B8B2-3779-A34A-B9FF-D280B154B0CF}" type="presParOf" srcId="{F13AFC40-E2F7-EA4C-BE92-B321969B019B}" destId="{25B64909-0722-F945-B169-DE65AFC156B1}" srcOrd="10" destOrd="0" presId="urn:microsoft.com/office/officeart/2005/8/layout/default"/>
    <dgm:cxn modelId="{DF237498-29FA-694D-8B05-F25F42B8C4CE}" type="presParOf" srcId="{F13AFC40-E2F7-EA4C-BE92-B321969B019B}" destId="{4C0F1853-F12A-0541-8194-6F4EA6071AB3}" srcOrd="11" destOrd="0" presId="urn:microsoft.com/office/officeart/2005/8/layout/default"/>
    <dgm:cxn modelId="{4B6DC799-9613-E444-A490-2ECFD0552CA2}" type="presParOf" srcId="{F13AFC40-E2F7-EA4C-BE92-B321969B019B}" destId="{5A88BAB4-22BF-7C43-A750-967B7BFD2B2F}" srcOrd="12" destOrd="0" presId="urn:microsoft.com/office/officeart/2005/8/layout/default"/>
    <dgm:cxn modelId="{413C2298-7E2D-4F49-ABF6-40BEF2B4517D}" type="presParOf" srcId="{F13AFC40-E2F7-EA4C-BE92-B321969B019B}" destId="{872EDE31-A853-9344-BB1C-9DD1F651BBFB}" srcOrd="13" destOrd="0" presId="urn:microsoft.com/office/officeart/2005/8/layout/default"/>
    <dgm:cxn modelId="{FD2176F8-3751-BE49-B221-5D13BB23C425}" type="presParOf" srcId="{F13AFC40-E2F7-EA4C-BE92-B321969B019B}" destId="{0DE5F9FE-DEA3-1041-8157-AC80AC5B3CD9}" srcOrd="14" destOrd="0" presId="urn:microsoft.com/office/officeart/2005/8/layout/default"/>
    <dgm:cxn modelId="{0FAC9189-9DDA-8E4D-9ECF-701DAEABCD95}" type="presParOf" srcId="{F13AFC40-E2F7-EA4C-BE92-B321969B019B}" destId="{4E279F31-CD53-0341-ACD1-0B2B3CB936B5}" srcOrd="15" destOrd="0" presId="urn:microsoft.com/office/officeart/2005/8/layout/default"/>
    <dgm:cxn modelId="{2D1DA1BF-0EC9-4A4B-9D01-877E8166C546}" type="presParOf" srcId="{F13AFC40-E2F7-EA4C-BE92-B321969B019B}" destId="{F060C496-8131-C74D-8D44-BD0340273882}" srcOrd="16" destOrd="0" presId="urn:microsoft.com/office/officeart/2005/8/layout/default"/>
    <dgm:cxn modelId="{F32E4828-FCD7-AA46-BA32-F2F0840D7807}" type="presParOf" srcId="{F13AFC40-E2F7-EA4C-BE92-B321969B019B}" destId="{3F04D252-0EE4-164F-AD25-B83627E09341}" srcOrd="17" destOrd="0" presId="urn:microsoft.com/office/officeart/2005/8/layout/default"/>
    <dgm:cxn modelId="{00B38D8F-A909-8F43-B1A7-8504AEF1361E}" type="presParOf" srcId="{F13AFC40-E2F7-EA4C-BE92-B321969B019B}" destId="{41A9CA7C-A829-1147-B121-F9FC7DBA7C17}" srcOrd="18" destOrd="0" presId="urn:microsoft.com/office/officeart/2005/8/layout/default"/>
    <dgm:cxn modelId="{2CE4E4AB-E844-1643-8CBB-08B901C9F3DF}" type="presParOf" srcId="{F13AFC40-E2F7-EA4C-BE92-B321969B019B}" destId="{5B083BB7-6817-844D-8435-C7BA8DA22EDB}" srcOrd="19" destOrd="0" presId="urn:microsoft.com/office/officeart/2005/8/layout/default"/>
    <dgm:cxn modelId="{17851713-E444-874B-A3F1-7249951BA7AB}" type="presParOf" srcId="{F13AFC40-E2F7-EA4C-BE92-B321969B019B}" destId="{534A32B7-EE7F-3445-B7DF-8281A7DBF693}" srcOrd="20" destOrd="0" presId="urn:microsoft.com/office/officeart/2005/8/layout/default"/>
    <dgm:cxn modelId="{764DEC65-21AF-974B-B706-A47D0DB3632D}" type="presParOf" srcId="{F13AFC40-E2F7-EA4C-BE92-B321969B019B}" destId="{FBC1E486-4C14-8847-AD40-3339546FBED5}" srcOrd="21" destOrd="0" presId="urn:microsoft.com/office/officeart/2005/8/layout/default"/>
    <dgm:cxn modelId="{2569645B-1C76-8A4D-8A24-5595A8C3763D}" type="presParOf" srcId="{F13AFC40-E2F7-EA4C-BE92-B321969B019B}" destId="{60511DAB-F791-F74E-8A65-668AAD9784FA}" srcOrd="22" destOrd="0" presId="urn:microsoft.com/office/officeart/2005/8/layout/default"/>
    <dgm:cxn modelId="{04285FFF-0115-E841-82D2-D22957D09D5F}" type="presParOf" srcId="{F13AFC40-E2F7-EA4C-BE92-B321969B019B}" destId="{7C7E8DF5-1217-C445-85AB-B7126EEDB0CA}" srcOrd="23" destOrd="0" presId="urn:microsoft.com/office/officeart/2005/8/layout/default"/>
    <dgm:cxn modelId="{F3B38358-B35C-094F-A6C3-2640AA54F688}" type="presParOf" srcId="{F13AFC40-E2F7-EA4C-BE92-B321969B019B}" destId="{77A3FB3B-1A3C-9346-BF28-0FBC45B1634E}" srcOrd="24" destOrd="0" presId="urn:microsoft.com/office/officeart/2005/8/layout/default"/>
    <dgm:cxn modelId="{455D4915-1E6D-4345-8248-8552AE5E7349}" type="presParOf" srcId="{F13AFC40-E2F7-EA4C-BE92-B321969B019B}" destId="{F9E8767E-0F2E-A54C-988E-E687DC0025B9}" srcOrd="25" destOrd="0" presId="urn:microsoft.com/office/officeart/2005/8/layout/default"/>
    <dgm:cxn modelId="{BF6A29E8-D7E9-AC47-AA6E-6398B9354317}" type="presParOf" srcId="{F13AFC40-E2F7-EA4C-BE92-B321969B019B}" destId="{ACBD0660-0273-8044-AF48-C00F2ADCF9A5}" srcOrd="26" destOrd="0" presId="urn:microsoft.com/office/officeart/2005/8/layout/default"/>
    <dgm:cxn modelId="{0B3270F2-120F-9541-9F7C-D35432079FA8}" type="presParOf" srcId="{F13AFC40-E2F7-EA4C-BE92-B321969B019B}" destId="{4D090131-A526-D148-B614-1ACE7D9EF7A0}" srcOrd="27" destOrd="0" presId="urn:microsoft.com/office/officeart/2005/8/layout/default"/>
    <dgm:cxn modelId="{D696544E-A598-254F-87ED-5437839E5040}" type="presParOf" srcId="{F13AFC40-E2F7-EA4C-BE92-B321969B019B}" destId="{FB76EF9B-60F6-DE4F-994D-8C35E7209887}" srcOrd="28" destOrd="0" presId="urn:microsoft.com/office/officeart/2005/8/layout/default"/>
    <dgm:cxn modelId="{8B698F12-CDFE-6848-B069-78826E8AC002}" type="presParOf" srcId="{F13AFC40-E2F7-EA4C-BE92-B321969B019B}" destId="{14E226BD-D838-D44F-B6CE-B263DA5F4A99}" srcOrd="29" destOrd="0" presId="urn:microsoft.com/office/officeart/2005/8/layout/default"/>
    <dgm:cxn modelId="{78477C10-8147-7F4B-AC17-3468D04E16F4}" type="presParOf" srcId="{F13AFC40-E2F7-EA4C-BE92-B321969B019B}" destId="{AEB22189-C2DC-1647-AAED-79E16BA9F2E7}" srcOrd="30" destOrd="0" presId="urn:microsoft.com/office/officeart/2005/8/layout/default"/>
    <dgm:cxn modelId="{8A1002C3-22DF-1B4E-A308-2F0B362096D4}" type="presParOf" srcId="{F13AFC40-E2F7-EA4C-BE92-B321969B019B}" destId="{796F6702-5B59-6047-914E-733B73451FA8}" srcOrd="31" destOrd="0" presId="urn:microsoft.com/office/officeart/2005/8/layout/default"/>
    <dgm:cxn modelId="{D10DE544-5144-684A-A8B8-19C3A3014893}" type="presParOf" srcId="{F13AFC40-E2F7-EA4C-BE92-B321969B019B}" destId="{59401E8D-86B9-5943-9155-88F42233F21F}" srcOrd="32" destOrd="0" presId="urn:microsoft.com/office/officeart/2005/8/layout/default"/>
    <dgm:cxn modelId="{0FFD00F1-4938-A449-8B67-07EAF776EFA8}" type="presParOf" srcId="{F13AFC40-E2F7-EA4C-BE92-B321969B019B}" destId="{2062DD4A-0BD3-9446-BC98-E9F232E89DDF}" srcOrd="33" destOrd="0" presId="urn:microsoft.com/office/officeart/2005/8/layout/default"/>
    <dgm:cxn modelId="{A300F21E-5013-A04C-8AA0-5D63D5ED112A}" type="presParOf" srcId="{F13AFC40-E2F7-EA4C-BE92-B321969B019B}" destId="{752329CF-00E3-1146-8815-61C37685D6A1}" srcOrd="34" destOrd="0" presId="urn:microsoft.com/office/officeart/2005/8/layout/default"/>
    <dgm:cxn modelId="{24F29CC2-41DC-5044-8F5E-C1C8DE94570E}" type="presParOf" srcId="{F13AFC40-E2F7-EA4C-BE92-B321969B019B}" destId="{28A0CA69-789B-8F40-83F5-11B8B74CF564}" srcOrd="35" destOrd="0" presId="urn:microsoft.com/office/officeart/2005/8/layout/default"/>
    <dgm:cxn modelId="{D7DF636D-50F7-DA47-983D-D7A4FECAC190}" type="presParOf" srcId="{F13AFC40-E2F7-EA4C-BE92-B321969B019B}" destId="{A48B6845-CEB9-B949-B605-D4D31656D544}" srcOrd="36" destOrd="0" presId="urn:microsoft.com/office/officeart/2005/8/layout/default"/>
    <dgm:cxn modelId="{1DD9824E-96A3-C144-81E8-FAA7958E3D9A}" type="presParOf" srcId="{F13AFC40-E2F7-EA4C-BE92-B321969B019B}" destId="{C449098F-A67C-AB47-8E3A-36E4EADDA063}" srcOrd="37" destOrd="0" presId="urn:microsoft.com/office/officeart/2005/8/layout/default"/>
    <dgm:cxn modelId="{EDC733E9-E446-4541-8E7F-F6A1909ED208}" type="presParOf" srcId="{F13AFC40-E2F7-EA4C-BE92-B321969B019B}" destId="{91F29AD9-8778-414A-9DC0-002FB908F19A}" srcOrd="38" destOrd="0" presId="urn:microsoft.com/office/officeart/2005/8/layout/default"/>
    <dgm:cxn modelId="{9100BD0B-3025-9049-9BAF-18DA2FC39B79}" type="presParOf" srcId="{F13AFC40-E2F7-EA4C-BE92-B321969B019B}" destId="{9935334E-4EC3-3848-AA02-A8FD2FB192F1}" srcOrd="39" destOrd="0" presId="urn:microsoft.com/office/officeart/2005/8/layout/default"/>
    <dgm:cxn modelId="{C7A45676-BD19-0D4B-94C4-26A1A9B79822}" type="presParOf" srcId="{F13AFC40-E2F7-EA4C-BE92-B321969B019B}" destId="{B34BFA11-89C3-0B47-B454-FA9B75BECACA}" srcOrd="40" destOrd="0" presId="urn:microsoft.com/office/officeart/2005/8/layout/default"/>
    <dgm:cxn modelId="{C47DA3A8-C627-7441-AA56-3C718F2AF527}" type="presParOf" srcId="{F13AFC40-E2F7-EA4C-BE92-B321969B019B}" destId="{416772E5-5A90-774B-9F64-98021D69896A}" srcOrd="41" destOrd="0" presId="urn:microsoft.com/office/officeart/2005/8/layout/default"/>
    <dgm:cxn modelId="{BCD332B2-AA1C-0040-92A2-ACE6D59B45DE}" type="presParOf" srcId="{F13AFC40-E2F7-EA4C-BE92-B321969B019B}" destId="{91D85635-7AA8-6147-9D32-F5F3D62FEDB1}" srcOrd="42" destOrd="0" presId="urn:microsoft.com/office/officeart/2005/8/layout/default"/>
    <dgm:cxn modelId="{3340D8E1-93E7-9643-9961-39D1A6C7297A}" type="presParOf" srcId="{F13AFC40-E2F7-EA4C-BE92-B321969B019B}" destId="{1BA55886-40E5-6644-9802-4C4248C161DD}" srcOrd="43" destOrd="0" presId="urn:microsoft.com/office/officeart/2005/8/layout/default"/>
    <dgm:cxn modelId="{A55C8691-E24B-2B45-9AB6-4DF17E67EEE7}" type="presParOf" srcId="{F13AFC40-E2F7-EA4C-BE92-B321969B019B}" destId="{374D99DF-2AB0-754C-BC68-830F0C3214F5}" srcOrd="44" destOrd="0" presId="urn:microsoft.com/office/officeart/2005/8/layout/default"/>
    <dgm:cxn modelId="{52D58CF7-2041-7349-A9E2-148A32FF49ED}" type="presParOf" srcId="{F13AFC40-E2F7-EA4C-BE92-B321969B019B}" destId="{DD1980EC-3B11-224B-AE88-EA70E7E0035C}" srcOrd="45" destOrd="0" presId="urn:microsoft.com/office/officeart/2005/8/layout/default"/>
    <dgm:cxn modelId="{8429C5ED-CA23-D84A-9D6D-CE576F58663A}" type="presParOf" srcId="{F13AFC40-E2F7-EA4C-BE92-B321969B019B}" destId="{00F39324-814A-8F47-A293-377BA08C18BD}" srcOrd="46" destOrd="0" presId="urn:microsoft.com/office/officeart/2005/8/layout/default"/>
    <dgm:cxn modelId="{DD7665C3-F60F-5440-BF27-5947C0D3A925}" type="presParOf" srcId="{F13AFC40-E2F7-EA4C-BE92-B321969B019B}" destId="{AC87FE88-0AC1-A949-AB10-AE1895DE49D7}" srcOrd="47" destOrd="0" presId="urn:microsoft.com/office/officeart/2005/8/layout/default"/>
    <dgm:cxn modelId="{BAB2ED1F-D947-194C-A8A4-ECB07B8B914B}" type="presParOf" srcId="{F13AFC40-E2F7-EA4C-BE92-B321969B019B}" destId="{90D76EED-7791-F640-9E06-5ED649F909E5}" srcOrd="4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467DF4-8E15-4ACA-B730-553A3050BF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42086F-45AA-4236-8A0E-C156298EA532}">
      <dgm:prSet/>
      <dgm:spPr/>
      <dgm:t>
        <a:bodyPr/>
        <a:lstStyle/>
        <a:p>
          <a:pPr>
            <a:lnSpc>
              <a:spcPct val="100000"/>
            </a:lnSpc>
          </a:pPr>
          <a:r>
            <a:rPr kumimoji="1" lang="zh-CN" dirty="0"/>
            <a:t>我们小组使用的</a:t>
          </a:r>
          <a:r>
            <a:rPr kumimoji="1" lang="en-US" dirty="0"/>
            <a:t>IDE</a:t>
          </a:r>
          <a:r>
            <a:rPr kumimoji="1" lang="zh-CN" dirty="0"/>
            <a:t>为</a:t>
          </a:r>
          <a:r>
            <a:rPr kumimoji="1" lang="en-US" dirty="0"/>
            <a:t>IntelliJ</a:t>
          </a:r>
          <a:r>
            <a:rPr kumimoji="1" lang="zh-CN" dirty="0"/>
            <a:t> </a:t>
          </a:r>
          <a:r>
            <a:rPr kumimoji="1" lang="en-US" dirty="0"/>
            <a:t>Idea</a:t>
          </a:r>
          <a:r>
            <a:rPr kumimoji="1" lang="zh-CN" altLang="en-US" dirty="0"/>
            <a:t>，</a:t>
          </a:r>
          <a:r>
            <a:rPr kumimoji="1" lang="en-US" altLang="zh-CN" dirty="0" err="1"/>
            <a:t>HTMl</a:t>
          </a:r>
          <a:r>
            <a:rPr kumimoji="1" lang="zh-CN" altLang="en-US" dirty="0"/>
            <a:t>插件</a:t>
          </a:r>
          <a:r>
            <a:rPr kumimoji="1" lang="en-US" altLang="zh-CN" dirty="0"/>
            <a:t>jQuery</a:t>
          </a:r>
          <a:r>
            <a:rPr kumimoji="1" lang="zh-CN" altLang="en-US" dirty="0"/>
            <a:t>和</a:t>
          </a:r>
          <a:r>
            <a:rPr kumimoji="1" lang="en-US" altLang="zh-CN" dirty="0"/>
            <a:t>Bootstrap</a:t>
          </a:r>
          <a:r>
            <a:rPr kumimoji="1" lang="zh-CN" dirty="0"/>
            <a:t>，版本控制工具</a:t>
          </a:r>
          <a:r>
            <a:rPr kumimoji="1" lang="en-US" dirty="0"/>
            <a:t>git</a:t>
          </a:r>
          <a:r>
            <a:rPr kumimoji="1" lang="zh-CN" dirty="0"/>
            <a:t>，版本控制</a:t>
          </a:r>
          <a:r>
            <a:rPr kumimoji="1" lang="en-US" dirty="0"/>
            <a:t>GUI</a:t>
          </a:r>
          <a:r>
            <a:rPr kumimoji="1" lang="zh-CN" dirty="0"/>
            <a:t>工具</a:t>
          </a:r>
          <a:r>
            <a:rPr kumimoji="1" lang="en-US" dirty="0" err="1"/>
            <a:t>Sourcetree</a:t>
          </a:r>
          <a:r>
            <a:rPr kumimoji="1" lang="zh-CN" dirty="0"/>
            <a:t>，数据库</a:t>
          </a:r>
          <a:r>
            <a:rPr kumimoji="1" lang="en-US" dirty="0" err="1"/>
            <a:t>Mysql</a:t>
          </a:r>
          <a:r>
            <a:rPr kumimoji="1" lang="zh-CN" altLang="en-US" dirty="0"/>
            <a:t>，数据库连接工具</a:t>
          </a:r>
          <a:r>
            <a:rPr kumimoji="1" lang="en-US" altLang="zh-CN" dirty="0"/>
            <a:t>JDBC</a:t>
          </a:r>
          <a:r>
            <a:rPr kumimoji="1" lang="zh-CN" dirty="0"/>
            <a:t>，网页解析工具</a:t>
          </a:r>
          <a:r>
            <a:rPr kumimoji="1" lang="en-US" altLang="zh-CN" dirty="0"/>
            <a:t>T</a:t>
          </a:r>
          <a:r>
            <a:rPr kumimoji="1" lang="en-US" dirty="0"/>
            <a:t>omcat9</a:t>
          </a:r>
          <a:endParaRPr lang="en-US" dirty="0"/>
        </a:p>
      </dgm:t>
    </dgm:pt>
    <dgm:pt modelId="{5A2DCDD0-0611-4044-9706-9BCF8FADD458}" type="parTrans" cxnId="{48F6B0F1-B5F7-4027-93B8-6D1003C6E132}">
      <dgm:prSet/>
      <dgm:spPr/>
      <dgm:t>
        <a:bodyPr/>
        <a:lstStyle/>
        <a:p>
          <a:endParaRPr lang="en-US"/>
        </a:p>
      </dgm:t>
    </dgm:pt>
    <dgm:pt modelId="{E07FD4DB-3302-4E2E-AEDF-5B7189172ABC}" type="sibTrans" cxnId="{48F6B0F1-B5F7-4027-93B8-6D1003C6E132}">
      <dgm:prSet/>
      <dgm:spPr/>
      <dgm:t>
        <a:bodyPr/>
        <a:lstStyle/>
        <a:p>
          <a:endParaRPr lang="en-US"/>
        </a:p>
      </dgm:t>
    </dgm:pt>
    <dgm:pt modelId="{2ED9B597-A8BF-4B93-99C6-577A39085E03}">
      <dgm:prSet/>
      <dgm:spPr/>
      <dgm:t>
        <a:bodyPr/>
        <a:lstStyle/>
        <a:p>
          <a:pPr>
            <a:lnSpc>
              <a:spcPct val="100000"/>
            </a:lnSpc>
          </a:pPr>
          <a:r>
            <a:rPr kumimoji="1" lang="zh-CN" dirty="0"/>
            <a:t>其中</a:t>
          </a:r>
          <a:r>
            <a:rPr kumimoji="1" lang="en-US" dirty="0"/>
            <a:t>IDE</a:t>
          </a:r>
          <a:r>
            <a:rPr kumimoji="1" lang="zh-CN" dirty="0"/>
            <a:t>、版本控制</a:t>
          </a:r>
          <a:r>
            <a:rPr kumimoji="1" lang="en-US" dirty="0"/>
            <a:t>GUI</a:t>
          </a:r>
          <a:r>
            <a:rPr kumimoji="1" lang="zh-CN" dirty="0"/>
            <a:t>工具小组成员一人一份，数据库、网页解析工具部署到同一个服务器上</a:t>
          </a:r>
          <a:r>
            <a:rPr kumimoji="1" lang="zh-CN" altLang="en-US" dirty="0"/>
            <a:t>，</a:t>
          </a:r>
          <a:r>
            <a:rPr kumimoji="1" lang="en-US" altLang="zh-CN" dirty="0"/>
            <a:t>HTML</a:t>
          </a:r>
          <a:r>
            <a:rPr kumimoji="1" lang="zh-CN" altLang="en-US" dirty="0"/>
            <a:t>插件和</a:t>
          </a:r>
          <a:r>
            <a:rPr kumimoji="1" lang="en-US" altLang="zh-CN" dirty="0"/>
            <a:t>JDBC</a:t>
          </a:r>
          <a:r>
            <a:rPr kumimoji="1" lang="zh-CN" altLang="en-US" dirty="0"/>
            <a:t>连接工具集成到项目里</a:t>
          </a:r>
          <a:endParaRPr lang="en-US" dirty="0"/>
        </a:p>
      </dgm:t>
    </dgm:pt>
    <dgm:pt modelId="{F0126209-50CA-480D-B29A-45031EAEB083}" type="parTrans" cxnId="{81F61414-DBE5-4CB5-8B82-6220B7C0CC53}">
      <dgm:prSet/>
      <dgm:spPr/>
      <dgm:t>
        <a:bodyPr/>
        <a:lstStyle/>
        <a:p>
          <a:endParaRPr lang="en-US"/>
        </a:p>
      </dgm:t>
    </dgm:pt>
    <dgm:pt modelId="{F8E7F5F2-08BC-425B-BC5F-FC4559E9E030}" type="sibTrans" cxnId="{81F61414-DBE5-4CB5-8B82-6220B7C0CC53}">
      <dgm:prSet/>
      <dgm:spPr/>
      <dgm:t>
        <a:bodyPr/>
        <a:lstStyle/>
        <a:p>
          <a:endParaRPr lang="en-US"/>
        </a:p>
      </dgm:t>
    </dgm:pt>
    <dgm:pt modelId="{D2DFE0EB-3263-4A5F-87B4-19EB3BDFB959}" type="pres">
      <dgm:prSet presAssocID="{A6467DF4-8E15-4ACA-B730-553A3050BFE0}" presName="root" presStyleCnt="0">
        <dgm:presLayoutVars>
          <dgm:dir/>
          <dgm:resizeHandles val="exact"/>
        </dgm:presLayoutVars>
      </dgm:prSet>
      <dgm:spPr/>
    </dgm:pt>
    <dgm:pt modelId="{BC97B8EB-C301-4462-B530-601F58BD1353}" type="pres">
      <dgm:prSet presAssocID="{5242086F-45AA-4236-8A0E-C156298EA532}" presName="compNode" presStyleCnt="0"/>
      <dgm:spPr/>
    </dgm:pt>
    <dgm:pt modelId="{4B56C374-A430-4E0F-B203-4F44F22E009B}" type="pres">
      <dgm:prSet presAssocID="{5242086F-45AA-4236-8A0E-C156298EA532}" presName="bgRect" presStyleLbl="bgShp" presStyleIdx="0" presStyleCnt="2"/>
      <dgm:spPr/>
    </dgm:pt>
    <dgm:pt modelId="{78983DD6-9384-4274-AC79-A1890BF53B41}" type="pres">
      <dgm:prSet presAssocID="{5242086F-45AA-4236-8A0E-C156298EA5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9B2DBB1B-B2C6-450E-B17C-22DC9E694992}" type="pres">
      <dgm:prSet presAssocID="{5242086F-45AA-4236-8A0E-C156298EA532}" presName="spaceRect" presStyleCnt="0"/>
      <dgm:spPr/>
    </dgm:pt>
    <dgm:pt modelId="{ABA5736E-C371-4900-9158-DC1415AA6FB1}" type="pres">
      <dgm:prSet presAssocID="{5242086F-45AA-4236-8A0E-C156298EA532}" presName="parTx" presStyleLbl="revTx" presStyleIdx="0" presStyleCnt="2">
        <dgm:presLayoutVars>
          <dgm:chMax val="0"/>
          <dgm:chPref val="0"/>
        </dgm:presLayoutVars>
      </dgm:prSet>
      <dgm:spPr/>
    </dgm:pt>
    <dgm:pt modelId="{A803E827-37D4-44C3-8AB4-1E6347C6A292}" type="pres">
      <dgm:prSet presAssocID="{E07FD4DB-3302-4E2E-AEDF-5B7189172ABC}" presName="sibTrans" presStyleCnt="0"/>
      <dgm:spPr/>
    </dgm:pt>
    <dgm:pt modelId="{08ECDA12-294F-45BE-B53C-DE6BFA627945}" type="pres">
      <dgm:prSet presAssocID="{2ED9B597-A8BF-4B93-99C6-577A39085E03}" presName="compNode" presStyleCnt="0"/>
      <dgm:spPr/>
    </dgm:pt>
    <dgm:pt modelId="{B00418B8-0BC9-4B81-9D66-FAAF7BE8EC42}" type="pres">
      <dgm:prSet presAssocID="{2ED9B597-A8BF-4B93-99C6-577A39085E03}" presName="bgRect" presStyleLbl="bgShp" presStyleIdx="1" presStyleCnt="2"/>
      <dgm:spPr/>
    </dgm:pt>
    <dgm:pt modelId="{F42889BB-853A-4FE7-A545-1A8E13174393}" type="pres">
      <dgm:prSet presAssocID="{2ED9B597-A8BF-4B93-99C6-577A39085E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CA8962-591D-48EC-A2F6-8C22829CAD36}" type="pres">
      <dgm:prSet presAssocID="{2ED9B597-A8BF-4B93-99C6-577A39085E03}" presName="spaceRect" presStyleCnt="0"/>
      <dgm:spPr/>
    </dgm:pt>
    <dgm:pt modelId="{1881BC15-FAC2-401B-B9D6-A994DC32A165}" type="pres">
      <dgm:prSet presAssocID="{2ED9B597-A8BF-4B93-99C6-577A39085E03}" presName="parTx" presStyleLbl="revTx" presStyleIdx="1" presStyleCnt="2">
        <dgm:presLayoutVars>
          <dgm:chMax val="0"/>
          <dgm:chPref val="0"/>
        </dgm:presLayoutVars>
      </dgm:prSet>
      <dgm:spPr/>
    </dgm:pt>
  </dgm:ptLst>
  <dgm:cxnLst>
    <dgm:cxn modelId="{81F61414-DBE5-4CB5-8B82-6220B7C0CC53}" srcId="{A6467DF4-8E15-4ACA-B730-553A3050BFE0}" destId="{2ED9B597-A8BF-4B93-99C6-577A39085E03}" srcOrd="1" destOrd="0" parTransId="{F0126209-50CA-480D-B29A-45031EAEB083}" sibTransId="{F8E7F5F2-08BC-425B-BC5F-FC4559E9E030}"/>
    <dgm:cxn modelId="{4C648E16-92BD-6942-90A8-C6C37C8C83AD}" type="presOf" srcId="{A6467DF4-8E15-4ACA-B730-553A3050BFE0}" destId="{D2DFE0EB-3263-4A5F-87B4-19EB3BDFB959}" srcOrd="0" destOrd="0" presId="urn:microsoft.com/office/officeart/2018/2/layout/IconVerticalSolidList"/>
    <dgm:cxn modelId="{E0A57E5F-A641-B644-AC28-AE09765A04B6}" type="presOf" srcId="{5242086F-45AA-4236-8A0E-C156298EA532}" destId="{ABA5736E-C371-4900-9158-DC1415AA6FB1}" srcOrd="0" destOrd="0" presId="urn:microsoft.com/office/officeart/2018/2/layout/IconVerticalSolidList"/>
    <dgm:cxn modelId="{8D5C3CBC-99D4-C54F-8C70-887A8678C2F9}" type="presOf" srcId="{2ED9B597-A8BF-4B93-99C6-577A39085E03}" destId="{1881BC15-FAC2-401B-B9D6-A994DC32A165}" srcOrd="0" destOrd="0" presId="urn:microsoft.com/office/officeart/2018/2/layout/IconVerticalSolidList"/>
    <dgm:cxn modelId="{48F6B0F1-B5F7-4027-93B8-6D1003C6E132}" srcId="{A6467DF4-8E15-4ACA-B730-553A3050BFE0}" destId="{5242086F-45AA-4236-8A0E-C156298EA532}" srcOrd="0" destOrd="0" parTransId="{5A2DCDD0-0611-4044-9706-9BCF8FADD458}" sibTransId="{E07FD4DB-3302-4E2E-AEDF-5B7189172ABC}"/>
    <dgm:cxn modelId="{517975C7-00E4-3948-AF04-169535B41830}" type="presParOf" srcId="{D2DFE0EB-3263-4A5F-87B4-19EB3BDFB959}" destId="{BC97B8EB-C301-4462-B530-601F58BD1353}" srcOrd="0" destOrd="0" presId="urn:microsoft.com/office/officeart/2018/2/layout/IconVerticalSolidList"/>
    <dgm:cxn modelId="{2E9CEB34-77B8-B149-ACCE-47E47FCA2285}" type="presParOf" srcId="{BC97B8EB-C301-4462-B530-601F58BD1353}" destId="{4B56C374-A430-4E0F-B203-4F44F22E009B}" srcOrd="0" destOrd="0" presId="urn:microsoft.com/office/officeart/2018/2/layout/IconVerticalSolidList"/>
    <dgm:cxn modelId="{05F7FA80-89B7-0E4E-967D-5F185BD7F055}" type="presParOf" srcId="{BC97B8EB-C301-4462-B530-601F58BD1353}" destId="{78983DD6-9384-4274-AC79-A1890BF53B41}" srcOrd="1" destOrd="0" presId="urn:microsoft.com/office/officeart/2018/2/layout/IconVerticalSolidList"/>
    <dgm:cxn modelId="{B21FE3BC-BED5-3742-9A75-77EAAE9F0424}" type="presParOf" srcId="{BC97B8EB-C301-4462-B530-601F58BD1353}" destId="{9B2DBB1B-B2C6-450E-B17C-22DC9E694992}" srcOrd="2" destOrd="0" presId="urn:microsoft.com/office/officeart/2018/2/layout/IconVerticalSolidList"/>
    <dgm:cxn modelId="{CF309F47-082A-484F-A76D-3B7F57C2FACC}" type="presParOf" srcId="{BC97B8EB-C301-4462-B530-601F58BD1353}" destId="{ABA5736E-C371-4900-9158-DC1415AA6FB1}" srcOrd="3" destOrd="0" presId="urn:microsoft.com/office/officeart/2018/2/layout/IconVerticalSolidList"/>
    <dgm:cxn modelId="{BACD53F3-737E-834F-ACD9-4736731212FD}" type="presParOf" srcId="{D2DFE0EB-3263-4A5F-87B4-19EB3BDFB959}" destId="{A803E827-37D4-44C3-8AB4-1E6347C6A292}" srcOrd="1" destOrd="0" presId="urn:microsoft.com/office/officeart/2018/2/layout/IconVerticalSolidList"/>
    <dgm:cxn modelId="{992C457A-447D-B540-90CC-689B30C9713F}" type="presParOf" srcId="{D2DFE0EB-3263-4A5F-87B4-19EB3BDFB959}" destId="{08ECDA12-294F-45BE-B53C-DE6BFA627945}" srcOrd="2" destOrd="0" presId="urn:microsoft.com/office/officeart/2018/2/layout/IconVerticalSolidList"/>
    <dgm:cxn modelId="{3171CB3C-6307-1840-B05E-362E7E4F0860}" type="presParOf" srcId="{08ECDA12-294F-45BE-B53C-DE6BFA627945}" destId="{B00418B8-0BC9-4B81-9D66-FAAF7BE8EC42}" srcOrd="0" destOrd="0" presId="urn:microsoft.com/office/officeart/2018/2/layout/IconVerticalSolidList"/>
    <dgm:cxn modelId="{EE690297-FE74-2346-9F67-18D774A9EB7A}" type="presParOf" srcId="{08ECDA12-294F-45BE-B53C-DE6BFA627945}" destId="{F42889BB-853A-4FE7-A545-1A8E13174393}" srcOrd="1" destOrd="0" presId="urn:microsoft.com/office/officeart/2018/2/layout/IconVerticalSolidList"/>
    <dgm:cxn modelId="{6B0917DB-1E58-6547-BB2E-0CCD23646A13}" type="presParOf" srcId="{08ECDA12-294F-45BE-B53C-DE6BFA627945}" destId="{9BCA8962-591D-48EC-A2F6-8C22829CAD36}" srcOrd="2" destOrd="0" presId="urn:microsoft.com/office/officeart/2018/2/layout/IconVerticalSolidList"/>
    <dgm:cxn modelId="{2575C01B-FC67-C44D-990B-B0162FE2A3E3}" type="presParOf" srcId="{08ECDA12-294F-45BE-B53C-DE6BFA627945}" destId="{1881BC15-FAC2-401B-B9D6-A994DC32A1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AEFCD9-94E9-4003-850D-2548092807DD}"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067ACFB0-47D6-4CD2-8BDE-D356E08F4216}">
      <dgm:prSet/>
      <dgm:spPr/>
      <dgm:t>
        <a:bodyPr/>
        <a:lstStyle/>
        <a:p>
          <a:r>
            <a:rPr lang="zh-CN" b="1"/>
            <a:t>前期（第一阶段）：项目总体设计、搭建所需环境、设计数据库、初建开发项目</a:t>
          </a:r>
          <a:endParaRPr lang="en-US"/>
        </a:p>
      </dgm:t>
    </dgm:pt>
    <dgm:pt modelId="{B1974D1E-A7C5-4842-A62D-AC16DCAB4FC8}" type="parTrans" cxnId="{CA20EE2F-2C1E-47B7-A3EF-4D18C94A959C}">
      <dgm:prSet/>
      <dgm:spPr/>
      <dgm:t>
        <a:bodyPr/>
        <a:lstStyle/>
        <a:p>
          <a:endParaRPr lang="en-US"/>
        </a:p>
      </dgm:t>
    </dgm:pt>
    <dgm:pt modelId="{1401246D-0486-49BA-98E6-25CEF23763E6}" type="sibTrans" cxnId="{CA20EE2F-2C1E-47B7-A3EF-4D18C94A959C}">
      <dgm:prSet phldrT="01" phldr="0"/>
      <dgm:spPr/>
      <dgm:t>
        <a:bodyPr/>
        <a:lstStyle/>
        <a:p>
          <a:r>
            <a:rPr lang="en-US"/>
            <a:t>01</a:t>
          </a:r>
        </a:p>
      </dgm:t>
    </dgm:pt>
    <dgm:pt modelId="{CCB1644A-1E93-4E96-B1F1-7219F8E0A5C6}">
      <dgm:prSet/>
      <dgm:spPr/>
      <dgm:t>
        <a:bodyPr/>
        <a:lstStyle/>
        <a:p>
          <a:r>
            <a:rPr lang="zh-CN" b="1" dirty="0"/>
            <a:t>初期（第二阶段）：初期开发前端及后台、完成数据库创建</a:t>
          </a:r>
          <a:endParaRPr lang="en-US" dirty="0"/>
        </a:p>
      </dgm:t>
    </dgm:pt>
    <dgm:pt modelId="{00AF69A8-B877-46C1-865F-4A971490C9BD}" type="parTrans" cxnId="{37E61049-31EA-48B9-A098-D03ECDE9085A}">
      <dgm:prSet/>
      <dgm:spPr/>
      <dgm:t>
        <a:bodyPr/>
        <a:lstStyle/>
        <a:p>
          <a:endParaRPr lang="en-US"/>
        </a:p>
      </dgm:t>
    </dgm:pt>
    <dgm:pt modelId="{4111631A-D104-4E7C-A7F3-CB70EE80DF46}" type="sibTrans" cxnId="{37E61049-31EA-48B9-A098-D03ECDE9085A}">
      <dgm:prSet phldrT="02" phldr="0"/>
      <dgm:spPr/>
      <dgm:t>
        <a:bodyPr/>
        <a:lstStyle/>
        <a:p>
          <a:r>
            <a:rPr lang="en-US"/>
            <a:t>02</a:t>
          </a:r>
        </a:p>
      </dgm:t>
    </dgm:pt>
    <dgm:pt modelId="{01B886D6-2F5E-47F2-88B9-C8F35C3C5961}">
      <dgm:prSet/>
      <dgm:spPr/>
      <dgm:t>
        <a:bodyPr/>
        <a:lstStyle/>
        <a:p>
          <a:r>
            <a:rPr lang="zh-CN" b="1" dirty="0"/>
            <a:t>中期（第三阶段）：项目工程初期完成，所有开发完毕</a:t>
          </a:r>
          <a:endParaRPr lang="en-US" dirty="0"/>
        </a:p>
      </dgm:t>
    </dgm:pt>
    <dgm:pt modelId="{8074A751-9CBF-4751-82D7-5F1E6D9DF98B}" type="parTrans" cxnId="{152CAA33-8D57-43C8-A770-42C374E6F02D}">
      <dgm:prSet/>
      <dgm:spPr/>
      <dgm:t>
        <a:bodyPr/>
        <a:lstStyle/>
        <a:p>
          <a:endParaRPr lang="en-US"/>
        </a:p>
      </dgm:t>
    </dgm:pt>
    <dgm:pt modelId="{835065D3-BA35-4393-BEF8-43B13E525A64}" type="sibTrans" cxnId="{152CAA33-8D57-43C8-A770-42C374E6F02D}">
      <dgm:prSet phldrT="03" phldr="0"/>
      <dgm:spPr/>
      <dgm:t>
        <a:bodyPr/>
        <a:lstStyle/>
        <a:p>
          <a:r>
            <a:rPr lang="en-US"/>
            <a:t>03</a:t>
          </a:r>
        </a:p>
      </dgm:t>
    </dgm:pt>
    <dgm:pt modelId="{75315ED3-968D-4520-A231-BF8FDC8CA70E}">
      <dgm:prSet/>
      <dgm:spPr/>
      <dgm:t>
        <a:bodyPr/>
        <a:lstStyle/>
        <a:p>
          <a:r>
            <a:rPr lang="zh-CN" b="1"/>
            <a:t>后期（第四阶段）：检查、测试项目中的漏洞并修复，完成最终项目</a:t>
          </a:r>
          <a:endParaRPr lang="en-US"/>
        </a:p>
      </dgm:t>
    </dgm:pt>
    <dgm:pt modelId="{A5B628FE-F2CE-4EFC-BFE6-6C47F3413EBC}" type="parTrans" cxnId="{783FB294-45C6-4466-BE17-5E6CB172B7FB}">
      <dgm:prSet/>
      <dgm:spPr/>
      <dgm:t>
        <a:bodyPr/>
        <a:lstStyle/>
        <a:p>
          <a:endParaRPr lang="en-US"/>
        </a:p>
      </dgm:t>
    </dgm:pt>
    <dgm:pt modelId="{D9DEBA7E-0068-4FB9-A11F-9FB296572010}" type="sibTrans" cxnId="{783FB294-45C6-4466-BE17-5E6CB172B7FB}">
      <dgm:prSet phldrT="04" phldr="0"/>
      <dgm:spPr/>
      <dgm:t>
        <a:bodyPr/>
        <a:lstStyle/>
        <a:p>
          <a:r>
            <a:rPr lang="en-US"/>
            <a:t>04</a:t>
          </a:r>
        </a:p>
      </dgm:t>
    </dgm:pt>
    <dgm:pt modelId="{B8EE97CB-6A24-D847-B002-AF708C5CF6FE}" type="pres">
      <dgm:prSet presAssocID="{95AEFCD9-94E9-4003-850D-2548092807DD}" presName="Name0" presStyleCnt="0">
        <dgm:presLayoutVars>
          <dgm:animLvl val="lvl"/>
          <dgm:resizeHandles val="exact"/>
        </dgm:presLayoutVars>
      </dgm:prSet>
      <dgm:spPr/>
    </dgm:pt>
    <dgm:pt modelId="{F1FB1020-FDF3-544E-9007-9929432940FE}" type="pres">
      <dgm:prSet presAssocID="{067ACFB0-47D6-4CD2-8BDE-D356E08F4216}" presName="compositeNode" presStyleCnt="0">
        <dgm:presLayoutVars>
          <dgm:bulletEnabled val="1"/>
        </dgm:presLayoutVars>
      </dgm:prSet>
      <dgm:spPr/>
    </dgm:pt>
    <dgm:pt modelId="{CFD44789-905D-4744-B927-DB391973ED3C}" type="pres">
      <dgm:prSet presAssocID="{067ACFB0-47D6-4CD2-8BDE-D356E08F4216}" presName="bgRect" presStyleLbl="alignNode1" presStyleIdx="0" presStyleCnt="4"/>
      <dgm:spPr/>
    </dgm:pt>
    <dgm:pt modelId="{FDBC6ECD-CA80-EB45-B2E9-95C247EBF223}" type="pres">
      <dgm:prSet presAssocID="{1401246D-0486-49BA-98E6-25CEF23763E6}" presName="sibTransNodeRect" presStyleLbl="alignNode1" presStyleIdx="0" presStyleCnt="4">
        <dgm:presLayoutVars>
          <dgm:chMax val="0"/>
          <dgm:bulletEnabled val="1"/>
        </dgm:presLayoutVars>
      </dgm:prSet>
      <dgm:spPr/>
    </dgm:pt>
    <dgm:pt modelId="{7425F6DB-97C2-0E41-B753-73C48A540DE5}" type="pres">
      <dgm:prSet presAssocID="{067ACFB0-47D6-4CD2-8BDE-D356E08F4216}" presName="nodeRect" presStyleLbl="alignNode1" presStyleIdx="0" presStyleCnt="4">
        <dgm:presLayoutVars>
          <dgm:bulletEnabled val="1"/>
        </dgm:presLayoutVars>
      </dgm:prSet>
      <dgm:spPr/>
    </dgm:pt>
    <dgm:pt modelId="{5D794445-CAA2-AB4B-860B-C8DF944B8C4D}" type="pres">
      <dgm:prSet presAssocID="{1401246D-0486-49BA-98E6-25CEF23763E6}" presName="sibTrans" presStyleCnt="0"/>
      <dgm:spPr/>
    </dgm:pt>
    <dgm:pt modelId="{6F478FF8-A5AF-704A-9FC1-58918B9AB12E}" type="pres">
      <dgm:prSet presAssocID="{CCB1644A-1E93-4E96-B1F1-7219F8E0A5C6}" presName="compositeNode" presStyleCnt="0">
        <dgm:presLayoutVars>
          <dgm:bulletEnabled val="1"/>
        </dgm:presLayoutVars>
      </dgm:prSet>
      <dgm:spPr/>
    </dgm:pt>
    <dgm:pt modelId="{46F593DE-A207-8D48-9300-C18D2F8233BD}" type="pres">
      <dgm:prSet presAssocID="{CCB1644A-1E93-4E96-B1F1-7219F8E0A5C6}" presName="bgRect" presStyleLbl="alignNode1" presStyleIdx="1" presStyleCnt="4"/>
      <dgm:spPr/>
    </dgm:pt>
    <dgm:pt modelId="{B59BBBFA-D4C3-A74D-94DD-874FCC4FEDF6}" type="pres">
      <dgm:prSet presAssocID="{4111631A-D104-4E7C-A7F3-CB70EE80DF46}" presName="sibTransNodeRect" presStyleLbl="alignNode1" presStyleIdx="1" presStyleCnt="4">
        <dgm:presLayoutVars>
          <dgm:chMax val="0"/>
          <dgm:bulletEnabled val="1"/>
        </dgm:presLayoutVars>
      </dgm:prSet>
      <dgm:spPr/>
    </dgm:pt>
    <dgm:pt modelId="{7FF03B3C-ECE3-F242-B3A1-786879E92E6E}" type="pres">
      <dgm:prSet presAssocID="{CCB1644A-1E93-4E96-B1F1-7219F8E0A5C6}" presName="nodeRect" presStyleLbl="alignNode1" presStyleIdx="1" presStyleCnt="4">
        <dgm:presLayoutVars>
          <dgm:bulletEnabled val="1"/>
        </dgm:presLayoutVars>
      </dgm:prSet>
      <dgm:spPr/>
    </dgm:pt>
    <dgm:pt modelId="{7485D267-6F5B-6845-B35F-CBA0105F3595}" type="pres">
      <dgm:prSet presAssocID="{4111631A-D104-4E7C-A7F3-CB70EE80DF46}" presName="sibTrans" presStyleCnt="0"/>
      <dgm:spPr/>
    </dgm:pt>
    <dgm:pt modelId="{E60CEF0A-A261-5042-89BD-DF1CF3124105}" type="pres">
      <dgm:prSet presAssocID="{01B886D6-2F5E-47F2-88B9-C8F35C3C5961}" presName="compositeNode" presStyleCnt="0">
        <dgm:presLayoutVars>
          <dgm:bulletEnabled val="1"/>
        </dgm:presLayoutVars>
      </dgm:prSet>
      <dgm:spPr/>
    </dgm:pt>
    <dgm:pt modelId="{FCE00ED4-A444-BC49-AD7A-0D89B6095575}" type="pres">
      <dgm:prSet presAssocID="{01B886D6-2F5E-47F2-88B9-C8F35C3C5961}" presName="bgRect" presStyleLbl="alignNode1" presStyleIdx="2" presStyleCnt="4"/>
      <dgm:spPr/>
    </dgm:pt>
    <dgm:pt modelId="{A2ED2C84-F826-9146-8683-43454CD9C783}" type="pres">
      <dgm:prSet presAssocID="{835065D3-BA35-4393-BEF8-43B13E525A64}" presName="sibTransNodeRect" presStyleLbl="alignNode1" presStyleIdx="2" presStyleCnt="4">
        <dgm:presLayoutVars>
          <dgm:chMax val="0"/>
          <dgm:bulletEnabled val="1"/>
        </dgm:presLayoutVars>
      </dgm:prSet>
      <dgm:spPr/>
    </dgm:pt>
    <dgm:pt modelId="{88E61E45-AECC-A14D-83D7-84EC346A07E1}" type="pres">
      <dgm:prSet presAssocID="{01B886D6-2F5E-47F2-88B9-C8F35C3C5961}" presName="nodeRect" presStyleLbl="alignNode1" presStyleIdx="2" presStyleCnt="4">
        <dgm:presLayoutVars>
          <dgm:bulletEnabled val="1"/>
        </dgm:presLayoutVars>
      </dgm:prSet>
      <dgm:spPr/>
    </dgm:pt>
    <dgm:pt modelId="{1402714A-CA25-7E4C-A72D-5EC85BE5F389}" type="pres">
      <dgm:prSet presAssocID="{835065D3-BA35-4393-BEF8-43B13E525A64}" presName="sibTrans" presStyleCnt="0"/>
      <dgm:spPr/>
    </dgm:pt>
    <dgm:pt modelId="{B3021EE9-9B5D-FE41-AFD8-0965BCF51A6B}" type="pres">
      <dgm:prSet presAssocID="{75315ED3-968D-4520-A231-BF8FDC8CA70E}" presName="compositeNode" presStyleCnt="0">
        <dgm:presLayoutVars>
          <dgm:bulletEnabled val="1"/>
        </dgm:presLayoutVars>
      </dgm:prSet>
      <dgm:spPr/>
    </dgm:pt>
    <dgm:pt modelId="{A7ABB7D9-A6C1-5441-BCC5-50D6B8271CB1}" type="pres">
      <dgm:prSet presAssocID="{75315ED3-968D-4520-A231-BF8FDC8CA70E}" presName="bgRect" presStyleLbl="alignNode1" presStyleIdx="3" presStyleCnt="4"/>
      <dgm:spPr/>
    </dgm:pt>
    <dgm:pt modelId="{BFA48234-E4CF-CA47-A697-51216D6DB979}" type="pres">
      <dgm:prSet presAssocID="{D9DEBA7E-0068-4FB9-A11F-9FB296572010}" presName="sibTransNodeRect" presStyleLbl="alignNode1" presStyleIdx="3" presStyleCnt="4">
        <dgm:presLayoutVars>
          <dgm:chMax val="0"/>
          <dgm:bulletEnabled val="1"/>
        </dgm:presLayoutVars>
      </dgm:prSet>
      <dgm:spPr/>
    </dgm:pt>
    <dgm:pt modelId="{5A3ABB91-68D5-D24B-B0B6-1FBEC1B44B94}" type="pres">
      <dgm:prSet presAssocID="{75315ED3-968D-4520-A231-BF8FDC8CA70E}" presName="nodeRect" presStyleLbl="alignNode1" presStyleIdx="3" presStyleCnt="4">
        <dgm:presLayoutVars>
          <dgm:bulletEnabled val="1"/>
        </dgm:presLayoutVars>
      </dgm:prSet>
      <dgm:spPr/>
    </dgm:pt>
  </dgm:ptLst>
  <dgm:cxnLst>
    <dgm:cxn modelId="{E63FC90D-6E91-4D43-A3EA-49C4DE8FB52A}" type="presOf" srcId="{835065D3-BA35-4393-BEF8-43B13E525A64}" destId="{A2ED2C84-F826-9146-8683-43454CD9C783}" srcOrd="0" destOrd="0" presId="urn:microsoft.com/office/officeart/2016/7/layout/LinearBlockProcessNumbered"/>
    <dgm:cxn modelId="{ACC51D1C-1F3D-B146-BE85-BF554DDC9E42}" type="presOf" srcId="{75315ED3-968D-4520-A231-BF8FDC8CA70E}" destId="{A7ABB7D9-A6C1-5441-BCC5-50D6B8271CB1}" srcOrd="0" destOrd="0" presId="urn:microsoft.com/office/officeart/2016/7/layout/LinearBlockProcessNumbered"/>
    <dgm:cxn modelId="{CA20EE2F-2C1E-47B7-A3EF-4D18C94A959C}" srcId="{95AEFCD9-94E9-4003-850D-2548092807DD}" destId="{067ACFB0-47D6-4CD2-8BDE-D356E08F4216}" srcOrd="0" destOrd="0" parTransId="{B1974D1E-A7C5-4842-A62D-AC16DCAB4FC8}" sibTransId="{1401246D-0486-49BA-98E6-25CEF23763E6}"/>
    <dgm:cxn modelId="{152CAA33-8D57-43C8-A770-42C374E6F02D}" srcId="{95AEFCD9-94E9-4003-850D-2548092807DD}" destId="{01B886D6-2F5E-47F2-88B9-C8F35C3C5961}" srcOrd="2" destOrd="0" parTransId="{8074A751-9CBF-4751-82D7-5F1E6D9DF98B}" sibTransId="{835065D3-BA35-4393-BEF8-43B13E525A64}"/>
    <dgm:cxn modelId="{016F1235-14D3-FB46-81A2-9F727EEB2777}" type="presOf" srcId="{75315ED3-968D-4520-A231-BF8FDC8CA70E}" destId="{5A3ABB91-68D5-D24B-B0B6-1FBEC1B44B94}" srcOrd="1" destOrd="0" presId="urn:microsoft.com/office/officeart/2016/7/layout/LinearBlockProcessNumbered"/>
    <dgm:cxn modelId="{139DCF38-7F8F-4948-AA25-EC9B94770027}" type="presOf" srcId="{D9DEBA7E-0068-4FB9-A11F-9FB296572010}" destId="{BFA48234-E4CF-CA47-A697-51216D6DB979}" srcOrd="0" destOrd="0" presId="urn:microsoft.com/office/officeart/2016/7/layout/LinearBlockProcessNumbered"/>
    <dgm:cxn modelId="{37E61049-31EA-48B9-A098-D03ECDE9085A}" srcId="{95AEFCD9-94E9-4003-850D-2548092807DD}" destId="{CCB1644A-1E93-4E96-B1F1-7219F8E0A5C6}" srcOrd="1" destOrd="0" parTransId="{00AF69A8-B877-46C1-865F-4A971490C9BD}" sibTransId="{4111631A-D104-4E7C-A7F3-CB70EE80DF46}"/>
    <dgm:cxn modelId="{A1F2DD52-9C17-B348-9C94-044D8A43888F}" type="presOf" srcId="{01B886D6-2F5E-47F2-88B9-C8F35C3C5961}" destId="{FCE00ED4-A444-BC49-AD7A-0D89B6095575}" srcOrd="0" destOrd="0" presId="urn:microsoft.com/office/officeart/2016/7/layout/LinearBlockProcessNumbered"/>
    <dgm:cxn modelId="{40C81E5A-E39B-2540-9F6C-032B7317487E}" type="presOf" srcId="{CCB1644A-1E93-4E96-B1F1-7219F8E0A5C6}" destId="{46F593DE-A207-8D48-9300-C18D2F8233BD}" srcOrd="0" destOrd="0" presId="urn:microsoft.com/office/officeart/2016/7/layout/LinearBlockProcessNumbered"/>
    <dgm:cxn modelId="{E002926E-04C1-FD41-9FC8-24D58CDC635F}" type="presOf" srcId="{067ACFB0-47D6-4CD2-8BDE-D356E08F4216}" destId="{CFD44789-905D-4744-B927-DB391973ED3C}" srcOrd="0" destOrd="0" presId="urn:microsoft.com/office/officeart/2016/7/layout/LinearBlockProcessNumbered"/>
    <dgm:cxn modelId="{3CCB3E80-5FDF-2A46-94A3-A42CB7EAF938}" type="presOf" srcId="{4111631A-D104-4E7C-A7F3-CB70EE80DF46}" destId="{B59BBBFA-D4C3-A74D-94DD-874FCC4FEDF6}" srcOrd="0" destOrd="0" presId="urn:microsoft.com/office/officeart/2016/7/layout/LinearBlockProcessNumbered"/>
    <dgm:cxn modelId="{AF087386-14C5-174F-A544-9119ECA85A39}" type="presOf" srcId="{1401246D-0486-49BA-98E6-25CEF23763E6}" destId="{FDBC6ECD-CA80-EB45-B2E9-95C247EBF223}" srcOrd="0" destOrd="0" presId="urn:microsoft.com/office/officeart/2016/7/layout/LinearBlockProcessNumbered"/>
    <dgm:cxn modelId="{783FB294-45C6-4466-BE17-5E6CB172B7FB}" srcId="{95AEFCD9-94E9-4003-850D-2548092807DD}" destId="{75315ED3-968D-4520-A231-BF8FDC8CA70E}" srcOrd="3" destOrd="0" parTransId="{A5B628FE-F2CE-4EFC-BFE6-6C47F3413EBC}" sibTransId="{D9DEBA7E-0068-4FB9-A11F-9FB296572010}"/>
    <dgm:cxn modelId="{28B9ABB9-611F-7C44-BAB7-347B4FD851C2}" type="presOf" srcId="{95AEFCD9-94E9-4003-850D-2548092807DD}" destId="{B8EE97CB-6A24-D847-B002-AF708C5CF6FE}" srcOrd="0" destOrd="0" presId="urn:microsoft.com/office/officeart/2016/7/layout/LinearBlockProcessNumbered"/>
    <dgm:cxn modelId="{BB8CA9C2-4DED-8245-A278-77B36188FCAE}" type="presOf" srcId="{CCB1644A-1E93-4E96-B1F1-7219F8E0A5C6}" destId="{7FF03B3C-ECE3-F242-B3A1-786879E92E6E}" srcOrd="1" destOrd="0" presId="urn:microsoft.com/office/officeart/2016/7/layout/LinearBlockProcessNumbered"/>
    <dgm:cxn modelId="{D74A56CA-F291-2A4B-89BC-3042E9D3D39B}" type="presOf" srcId="{01B886D6-2F5E-47F2-88B9-C8F35C3C5961}" destId="{88E61E45-AECC-A14D-83D7-84EC346A07E1}" srcOrd="1" destOrd="0" presId="urn:microsoft.com/office/officeart/2016/7/layout/LinearBlockProcessNumbered"/>
    <dgm:cxn modelId="{3E49F0DC-F799-6B47-9146-206366529CDB}" type="presOf" srcId="{067ACFB0-47D6-4CD2-8BDE-D356E08F4216}" destId="{7425F6DB-97C2-0E41-B753-73C48A540DE5}" srcOrd="1" destOrd="0" presId="urn:microsoft.com/office/officeart/2016/7/layout/LinearBlockProcessNumbered"/>
    <dgm:cxn modelId="{C3059FA8-0811-7C4A-B5C1-52DC258457B2}" type="presParOf" srcId="{B8EE97CB-6A24-D847-B002-AF708C5CF6FE}" destId="{F1FB1020-FDF3-544E-9007-9929432940FE}" srcOrd="0" destOrd="0" presId="urn:microsoft.com/office/officeart/2016/7/layout/LinearBlockProcessNumbered"/>
    <dgm:cxn modelId="{145B8A45-C9BA-9944-BD43-C2A8FD732918}" type="presParOf" srcId="{F1FB1020-FDF3-544E-9007-9929432940FE}" destId="{CFD44789-905D-4744-B927-DB391973ED3C}" srcOrd="0" destOrd="0" presId="urn:microsoft.com/office/officeart/2016/7/layout/LinearBlockProcessNumbered"/>
    <dgm:cxn modelId="{E0B33CE9-EFEB-7444-AB6F-1C0DB09F4AAC}" type="presParOf" srcId="{F1FB1020-FDF3-544E-9007-9929432940FE}" destId="{FDBC6ECD-CA80-EB45-B2E9-95C247EBF223}" srcOrd="1" destOrd="0" presId="urn:microsoft.com/office/officeart/2016/7/layout/LinearBlockProcessNumbered"/>
    <dgm:cxn modelId="{AAF1C5F1-12AE-D74D-8EB6-A98C59197E21}" type="presParOf" srcId="{F1FB1020-FDF3-544E-9007-9929432940FE}" destId="{7425F6DB-97C2-0E41-B753-73C48A540DE5}" srcOrd="2" destOrd="0" presId="urn:microsoft.com/office/officeart/2016/7/layout/LinearBlockProcessNumbered"/>
    <dgm:cxn modelId="{A2EFB45F-83E9-CF4B-A93A-DA31588478BA}" type="presParOf" srcId="{B8EE97CB-6A24-D847-B002-AF708C5CF6FE}" destId="{5D794445-CAA2-AB4B-860B-C8DF944B8C4D}" srcOrd="1" destOrd="0" presId="urn:microsoft.com/office/officeart/2016/7/layout/LinearBlockProcessNumbered"/>
    <dgm:cxn modelId="{B07F23E3-DE46-F646-B084-B9DA689F918F}" type="presParOf" srcId="{B8EE97CB-6A24-D847-B002-AF708C5CF6FE}" destId="{6F478FF8-A5AF-704A-9FC1-58918B9AB12E}" srcOrd="2" destOrd="0" presId="urn:microsoft.com/office/officeart/2016/7/layout/LinearBlockProcessNumbered"/>
    <dgm:cxn modelId="{193EB730-84AF-7A42-B945-2D61D49D7895}" type="presParOf" srcId="{6F478FF8-A5AF-704A-9FC1-58918B9AB12E}" destId="{46F593DE-A207-8D48-9300-C18D2F8233BD}" srcOrd="0" destOrd="0" presId="urn:microsoft.com/office/officeart/2016/7/layout/LinearBlockProcessNumbered"/>
    <dgm:cxn modelId="{71425AF5-3023-8543-95AE-8827D4666003}" type="presParOf" srcId="{6F478FF8-A5AF-704A-9FC1-58918B9AB12E}" destId="{B59BBBFA-D4C3-A74D-94DD-874FCC4FEDF6}" srcOrd="1" destOrd="0" presId="urn:microsoft.com/office/officeart/2016/7/layout/LinearBlockProcessNumbered"/>
    <dgm:cxn modelId="{4C1795A1-E2EA-E743-B944-200AA88A7F29}" type="presParOf" srcId="{6F478FF8-A5AF-704A-9FC1-58918B9AB12E}" destId="{7FF03B3C-ECE3-F242-B3A1-786879E92E6E}" srcOrd="2" destOrd="0" presId="urn:microsoft.com/office/officeart/2016/7/layout/LinearBlockProcessNumbered"/>
    <dgm:cxn modelId="{397467A2-E5E1-454D-8418-FD7E581B14F1}" type="presParOf" srcId="{B8EE97CB-6A24-D847-B002-AF708C5CF6FE}" destId="{7485D267-6F5B-6845-B35F-CBA0105F3595}" srcOrd="3" destOrd="0" presId="urn:microsoft.com/office/officeart/2016/7/layout/LinearBlockProcessNumbered"/>
    <dgm:cxn modelId="{85AC8CC1-3BA9-104E-8064-7FF19AB49258}" type="presParOf" srcId="{B8EE97CB-6A24-D847-B002-AF708C5CF6FE}" destId="{E60CEF0A-A261-5042-89BD-DF1CF3124105}" srcOrd="4" destOrd="0" presId="urn:microsoft.com/office/officeart/2016/7/layout/LinearBlockProcessNumbered"/>
    <dgm:cxn modelId="{7DECAB26-BB70-2847-BB90-F5E841191926}" type="presParOf" srcId="{E60CEF0A-A261-5042-89BD-DF1CF3124105}" destId="{FCE00ED4-A444-BC49-AD7A-0D89B6095575}" srcOrd="0" destOrd="0" presId="urn:microsoft.com/office/officeart/2016/7/layout/LinearBlockProcessNumbered"/>
    <dgm:cxn modelId="{AC124E69-97F3-FD4A-97E6-29089E6DF011}" type="presParOf" srcId="{E60CEF0A-A261-5042-89BD-DF1CF3124105}" destId="{A2ED2C84-F826-9146-8683-43454CD9C783}" srcOrd="1" destOrd="0" presId="urn:microsoft.com/office/officeart/2016/7/layout/LinearBlockProcessNumbered"/>
    <dgm:cxn modelId="{A77122F8-2B7C-4340-B668-03FBFDA88CCF}" type="presParOf" srcId="{E60CEF0A-A261-5042-89BD-DF1CF3124105}" destId="{88E61E45-AECC-A14D-83D7-84EC346A07E1}" srcOrd="2" destOrd="0" presId="urn:microsoft.com/office/officeart/2016/7/layout/LinearBlockProcessNumbered"/>
    <dgm:cxn modelId="{1FC15099-FF73-614A-A106-541678D5B6FA}" type="presParOf" srcId="{B8EE97CB-6A24-D847-B002-AF708C5CF6FE}" destId="{1402714A-CA25-7E4C-A72D-5EC85BE5F389}" srcOrd="5" destOrd="0" presId="urn:microsoft.com/office/officeart/2016/7/layout/LinearBlockProcessNumbered"/>
    <dgm:cxn modelId="{E42AC3B0-1DFF-4A4B-BF4E-D263B625336B}" type="presParOf" srcId="{B8EE97CB-6A24-D847-B002-AF708C5CF6FE}" destId="{B3021EE9-9B5D-FE41-AFD8-0965BCF51A6B}" srcOrd="6" destOrd="0" presId="urn:microsoft.com/office/officeart/2016/7/layout/LinearBlockProcessNumbered"/>
    <dgm:cxn modelId="{A0F95B25-4017-B145-8DB9-E43634D6EA4D}" type="presParOf" srcId="{B3021EE9-9B5D-FE41-AFD8-0965BCF51A6B}" destId="{A7ABB7D9-A6C1-5441-BCC5-50D6B8271CB1}" srcOrd="0" destOrd="0" presId="urn:microsoft.com/office/officeart/2016/7/layout/LinearBlockProcessNumbered"/>
    <dgm:cxn modelId="{67361C15-F411-8F4F-B7C0-CF36B52137ED}" type="presParOf" srcId="{B3021EE9-9B5D-FE41-AFD8-0965BCF51A6B}" destId="{BFA48234-E4CF-CA47-A697-51216D6DB979}" srcOrd="1" destOrd="0" presId="urn:microsoft.com/office/officeart/2016/7/layout/LinearBlockProcessNumbered"/>
    <dgm:cxn modelId="{A940FC9A-E858-644B-9023-6E5352615B87}" type="presParOf" srcId="{B3021EE9-9B5D-FE41-AFD8-0965BCF51A6B}" destId="{5A3ABB91-68D5-D24B-B0B6-1FBEC1B44B9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6F4F9F-5624-4F4F-B8B7-3795AD260E28}"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55421A67-70C7-47B0-92D4-8DA6B090A9BD}">
      <dgm:prSet/>
      <dgm:spPr/>
      <dgm:t>
        <a:bodyPr/>
        <a:lstStyle/>
        <a:p>
          <a:pPr>
            <a:defRPr cap="all"/>
          </a:pPr>
          <a:r>
            <a:rPr kumimoji="1" lang="zh-CN"/>
            <a:t>专业知识过关</a:t>
          </a:r>
          <a:endParaRPr lang="en-US"/>
        </a:p>
      </dgm:t>
    </dgm:pt>
    <dgm:pt modelId="{EB59A2CC-DB88-4636-B70E-7F7ACB6F8C93}" type="parTrans" cxnId="{6F351443-78F7-4327-AFEC-BA58AAC2D16D}">
      <dgm:prSet/>
      <dgm:spPr/>
      <dgm:t>
        <a:bodyPr/>
        <a:lstStyle/>
        <a:p>
          <a:endParaRPr lang="en-US"/>
        </a:p>
      </dgm:t>
    </dgm:pt>
    <dgm:pt modelId="{E29F636A-CC72-4081-AA14-52442CC68716}" type="sibTrans" cxnId="{6F351443-78F7-4327-AFEC-BA58AAC2D16D}">
      <dgm:prSet/>
      <dgm:spPr/>
      <dgm:t>
        <a:bodyPr/>
        <a:lstStyle/>
        <a:p>
          <a:endParaRPr lang="en-US"/>
        </a:p>
      </dgm:t>
    </dgm:pt>
    <dgm:pt modelId="{E4AEB94D-54D8-44AE-8E27-5D88BAD84C05}">
      <dgm:prSet/>
      <dgm:spPr/>
      <dgm:t>
        <a:bodyPr/>
        <a:lstStyle/>
        <a:p>
          <a:pPr>
            <a:defRPr cap="all"/>
          </a:pPr>
          <a:r>
            <a:rPr kumimoji="1" lang="zh-CN" dirty="0"/>
            <a:t>熟练使用各种工具</a:t>
          </a:r>
          <a:endParaRPr lang="en-US" dirty="0"/>
        </a:p>
      </dgm:t>
    </dgm:pt>
    <dgm:pt modelId="{F1AC6FA2-C5CC-4912-ACF7-90CDE02D4536}" type="parTrans" cxnId="{6F04FC1A-9DBF-4A02-A5C6-1C07EB916F7D}">
      <dgm:prSet/>
      <dgm:spPr/>
      <dgm:t>
        <a:bodyPr/>
        <a:lstStyle/>
        <a:p>
          <a:endParaRPr lang="en-US"/>
        </a:p>
      </dgm:t>
    </dgm:pt>
    <dgm:pt modelId="{F8D20F61-5D65-438D-B286-C8849327F75C}" type="sibTrans" cxnId="{6F04FC1A-9DBF-4A02-A5C6-1C07EB916F7D}">
      <dgm:prSet/>
      <dgm:spPr/>
      <dgm:t>
        <a:bodyPr/>
        <a:lstStyle/>
        <a:p>
          <a:endParaRPr lang="en-US"/>
        </a:p>
      </dgm:t>
    </dgm:pt>
    <dgm:pt modelId="{A08F108E-78D3-4694-A0EB-ADA030833789}">
      <dgm:prSet/>
      <dgm:spPr/>
      <dgm:t>
        <a:bodyPr/>
        <a:lstStyle/>
        <a:p>
          <a:pPr>
            <a:defRPr cap="all"/>
          </a:pPr>
          <a:r>
            <a:rPr kumimoji="1" lang="zh-CN" dirty="0"/>
            <a:t>有专用版本库服务器</a:t>
          </a:r>
          <a:endParaRPr lang="en-US" dirty="0"/>
        </a:p>
      </dgm:t>
    </dgm:pt>
    <dgm:pt modelId="{3C2EF77B-FE1B-479E-899A-B20747B9F89B}" type="parTrans" cxnId="{3A9E227C-6FB1-4A0A-A740-04F4E8AD1CA9}">
      <dgm:prSet/>
      <dgm:spPr/>
      <dgm:t>
        <a:bodyPr/>
        <a:lstStyle/>
        <a:p>
          <a:endParaRPr lang="en-US"/>
        </a:p>
      </dgm:t>
    </dgm:pt>
    <dgm:pt modelId="{C6FEF0C3-5007-4FBF-BCA0-BF0A2B8C3C67}" type="sibTrans" cxnId="{3A9E227C-6FB1-4A0A-A740-04F4E8AD1CA9}">
      <dgm:prSet/>
      <dgm:spPr/>
      <dgm:t>
        <a:bodyPr/>
        <a:lstStyle/>
        <a:p>
          <a:endParaRPr lang="en-US"/>
        </a:p>
      </dgm:t>
    </dgm:pt>
    <dgm:pt modelId="{19777C94-5088-42D9-8E6A-7D139A8068AD}">
      <dgm:prSet/>
      <dgm:spPr/>
      <dgm:t>
        <a:bodyPr/>
        <a:lstStyle/>
        <a:p>
          <a:pPr>
            <a:defRPr cap="all"/>
          </a:pPr>
          <a:r>
            <a:rPr kumimoji="1" lang="zh-CN" dirty="0"/>
            <a:t>组员分工明确能力</a:t>
          </a:r>
          <a:r>
            <a:rPr kumimoji="1" lang="zh-CN" altLang="en-US" dirty="0"/>
            <a:t>优秀</a:t>
          </a:r>
          <a:endParaRPr lang="en-US" dirty="0"/>
        </a:p>
      </dgm:t>
    </dgm:pt>
    <dgm:pt modelId="{8ED3DC6C-A9A9-415B-A032-FE0409F33CC9}" type="parTrans" cxnId="{9FA62F83-316A-4CE8-BB22-C945D7EA26B2}">
      <dgm:prSet/>
      <dgm:spPr/>
      <dgm:t>
        <a:bodyPr/>
        <a:lstStyle/>
        <a:p>
          <a:endParaRPr lang="en-US"/>
        </a:p>
      </dgm:t>
    </dgm:pt>
    <dgm:pt modelId="{184E5135-F115-4645-8C6D-B771794D90F6}" type="sibTrans" cxnId="{9FA62F83-316A-4CE8-BB22-C945D7EA26B2}">
      <dgm:prSet/>
      <dgm:spPr/>
      <dgm:t>
        <a:bodyPr/>
        <a:lstStyle/>
        <a:p>
          <a:endParaRPr lang="en-US"/>
        </a:p>
      </dgm:t>
    </dgm:pt>
    <dgm:pt modelId="{C9C513D0-D7A5-4401-9401-0056FB16E059}">
      <dgm:prSet/>
      <dgm:spPr/>
      <dgm:t>
        <a:bodyPr/>
        <a:lstStyle/>
        <a:p>
          <a:pPr>
            <a:defRPr cap="all"/>
          </a:pPr>
          <a:r>
            <a:rPr kumimoji="1" lang="zh-CN" dirty="0"/>
            <a:t>组员配合默契懂得沟通协调</a:t>
          </a:r>
          <a:endParaRPr lang="en-US" dirty="0"/>
        </a:p>
      </dgm:t>
    </dgm:pt>
    <dgm:pt modelId="{95918F33-7387-40C2-8592-D74D0B8CC857}" type="parTrans" cxnId="{C07FC5EC-6E7B-461B-A757-15D9332BF5D5}">
      <dgm:prSet/>
      <dgm:spPr/>
      <dgm:t>
        <a:bodyPr/>
        <a:lstStyle/>
        <a:p>
          <a:endParaRPr lang="en-US"/>
        </a:p>
      </dgm:t>
    </dgm:pt>
    <dgm:pt modelId="{298A339D-6E85-4801-99B4-C9E2F82CF60C}" type="sibTrans" cxnId="{C07FC5EC-6E7B-461B-A757-15D9332BF5D5}">
      <dgm:prSet/>
      <dgm:spPr/>
      <dgm:t>
        <a:bodyPr/>
        <a:lstStyle/>
        <a:p>
          <a:endParaRPr lang="en-US"/>
        </a:p>
      </dgm:t>
    </dgm:pt>
    <dgm:pt modelId="{710F5BBA-03FB-4AEE-BE63-7EA0556758D5}">
      <dgm:prSet/>
      <dgm:spPr/>
      <dgm:t>
        <a:bodyPr/>
        <a:lstStyle/>
        <a:p>
          <a:pPr>
            <a:defRPr cap="all"/>
          </a:pPr>
          <a:r>
            <a:rPr kumimoji="1" lang="zh-CN"/>
            <a:t>项目开发效率高</a:t>
          </a:r>
          <a:endParaRPr lang="en-US"/>
        </a:p>
      </dgm:t>
    </dgm:pt>
    <dgm:pt modelId="{AF7D68C4-5936-4C3E-86C0-9018391AEEA4}" type="parTrans" cxnId="{BD233BA4-8521-4BEC-ADE6-40B341375B72}">
      <dgm:prSet/>
      <dgm:spPr/>
      <dgm:t>
        <a:bodyPr/>
        <a:lstStyle/>
        <a:p>
          <a:endParaRPr lang="en-US"/>
        </a:p>
      </dgm:t>
    </dgm:pt>
    <dgm:pt modelId="{D0491877-EF84-4A8E-8650-BEB8BD4716C6}" type="sibTrans" cxnId="{BD233BA4-8521-4BEC-ADE6-40B341375B72}">
      <dgm:prSet/>
      <dgm:spPr/>
      <dgm:t>
        <a:bodyPr/>
        <a:lstStyle/>
        <a:p>
          <a:endParaRPr lang="en-US"/>
        </a:p>
      </dgm:t>
    </dgm:pt>
    <dgm:pt modelId="{76A07A51-DE31-42C6-A061-F35EEA87F415}">
      <dgm:prSet/>
      <dgm:spPr/>
      <dgm:t>
        <a:bodyPr/>
        <a:lstStyle/>
        <a:p>
          <a:pPr>
            <a:defRPr cap="all"/>
          </a:pPr>
          <a:r>
            <a:rPr kumimoji="1" lang="zh-CN"/>
            <a:t>提供售后服务</a:t>
          </a:r>
          <a:endParaRPr lang="en-US"/>
        </a:p>
      </dgm:t>
    </dgm:pt>
    <dgm:pt modelId="{BE7C54F9-EABE-4C6A-952A-C419D3BEB8A4}" type="parTrans" cxnId="{A0A4B08B-3984-4CFE-B7A8-F9F88043BF3F}">
      <dgm:prSet/>
      <dgm:spPr/>
      <dgm:t>
        <a:bodyPr/>
        <a:lstStyle/>
        <a:p>
          <a:endParaRPr lang="en-US"/>
        </a:p>
      </dgm:t>
    </dgm:pt>
    <dgm:pt modelId="{BC54D45F-AE96-43CC-A526-7F8C9D846A7F}" type="sibTrans" cxnId="{A0A4B08B-3984-4CFE-B7A8-F9F88043BF3F}">
      <dgm:prSet/>
      <dgm:spPr/>
      <dgm:t>
        <a:bodyPr/>
        <a:lstStyle/>
        <a:p>
          <a:endParaRPr lang="en-US"/>
        </a:p>
      </dgm:t>
    </dgm:pt>
    <dgm:pt modelId="{F5D2B7CB-D5F7-4926-B42F-EC0FE571DA67}" type="pres">
      <dgm:prSet presAssocID="{376F4F9F-5624-4F4F-B8B7-3795AD260E28}" presName="root" presStyleCnt="0">
        <dgm:presLayoutVars>
          <dgm:dir/>
          <dgm:resizeHandles val="exact"/>
        </dgm:presLayoutVars>
      </dgm:prSet>
      <dgm:spPr/>
    </dgm:pt>
    <dgm:pt modelId="{820AC1A9-2E3A-42B4-BA36-B10910A217EE}" type="pres">
      <dgm:prSet presAssocID="{55421A67-70C7-47B0-92D4-8DA6B090A9BD}" presName="compNode" presStyleCnt="0"/>
      <dgm:spPr/>
    </dgm:pt>
    <dgm:pt modelId="{16F0B531-531A-4A83-99C1-0EB7C724FADB}" type="pres">
      <dgm:prSet presAssocID="{55421A67-70C7-47B0-92D4-8DA6B090A9BD}" presName="iconBgRect" presStyleLbl="bgShp" presStyleIdx="0" presStyleCnt="7"/>
      <dgm:spPr/>
    </dgm:pt>
    <dgm:pt modelId="{B360403D-3FEA-4DBC-844A-21047A4BD8E4}" type="pres">
      <dgm:prSet presAssocID="{55421A67-70C7-47B0-92D4-8DA6B090A9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BFF000C3-66A3-4804-87EA-36D5D86D2249}" type="pres">
      <dgm:prSet presAssocID="{55421A67-70C7-47B0-92D4-8DA6B090A9BD}" presName="spaceRect" presStyleCnt="0"/>
      <dgm:spPr/>
    </dgm:pt>
    <dgm:pt modelId="{A2209215-FBD7-4639-984E-4FF02259623E}" type="pres">
      <dgm:prSet presAssocID="{55421A67-70C7-47B0-92D4-8DA6B090A9BD}" presName="textRect" presStyleLbl="revTx" presStyleIdx="0" presStyleCnt="7">
        <dgm:presLayoutVars>
          <dgm:chMax val="1"/>
          <dgm:chPref val="1"/>
        </dgm:presLayoutVars>
      </dgm:prSet>
      <dgm:spPr/>
    </dgm:pt>
    <dgm:pt modelId="{C49C958C-98A1-48F0-9261-47A27804D4AA}" type="pres">
      <dgm:prSet presAssocID="{E29F636A-CC72-4081-AA14-52442CC68716}" presName="sibTrans" presStyleCnt="0"/>
      <dgm:spPr/>
    </dgm:pt>
    <dgm:pt modelId="{46BEB767-71F0-4117-ADA8-D5CD91A00B08}" type="pres">
      <dgm:prSet presAssocID="{E4AEB94D-54D8-44AE-8E27-5D88BAD84C05}" presName="compNode" presStyleCnt="0"/>
      <dgm:spPr/>
    </dgm:pt>
    <dgm:pt modelId="{03FEC750-7D8F-4857-BAE7-D1C09B335C63}" type="pres">
      <dgm:prSet presAssocID="{E4AEB94D-54D8-44AE-8E27-5D88BAD84C05}" presName="iconBgRect" presStyleLbl="bgShp" presStyleIdx="1" presStyleCnt="7"/>
      <dgm:spPr/>
    </dgm:pt>
    <dgm:pt modelId="{CE21F076-EFC8-459F-A72F-6B09B815FF4B}" type="pres">
      <dgm:prSet presAssocID="{E4AEB94D-54D8-44AE-8E27-5D88BAD84C0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47D87139-8C6B-40FD-965C-A519AE5C6E9A}" type="pres">
      <dgm:prSet presAssocID="{E4AEB94D-54D8-44AE-8E27-5D88BAD84C05}" presName="spaceRect" presStyleCnt="0"/>
      <dgm:spPr/>
    </dgm:pt>
    <dgm:pt modelId="{76199C0B-B05D-40F1-938A-201B40C807D5}" type="pres">
      <dgm:prSet presAssocID="{E4AEB94D-54D8-44AE-8E27-5D88BAD84C05}" presName="textRect" presStyleLbl="revTx" presStyleIdx="1" presStyleCnt="7">
        <dgm:presLayoutVars>
          <dgm:chMax val="1"/>
          <dgm:chPref val="1"/>
        </dgm:presLayoutVars>
      </dgm:prSet>
      <dgm:spPr/>
    </dgm:pt>
    <dgm:pt modelId="{2EB11BF6-9BC7-4E27-B823-DAB407544D1B}" type="pres">
      <dgm:prSet presAssocID="{F8D20F61-5D65-438D-B286-C8849327F75C}" presName="sibTrans" presStyleCnt="0"/>
      <dgm:spPr/>
    </dgm:pt>
    <dgm:pt modelId="{14F1FDFA-D980-4A96-9642-92E2A0358D40}" type="pres">
      <dgm:prSet presAssocID="{A08F108E-78D3-4694-A0EB-ADA030833789}" presName="compNode" presStyleCnt="0"/>
      <dgm:spPr/>
    </dgm:pt>
    <dgm:pt modelId="{2388F7FA-A49F-4A45-AF59-15F79CBE5AB2}" type="pres">
      <dgm:prSet presAssocID="{A08F108E-78D3-4694-A0EB-ADA030833789}" presName="iconBgRect" presStyleLbl="bgShp" presStyleIdx="2" presStyleCnt="7"/>
      <dgm:spPr/>
    </dgm:pt>
    <dgm:pt modelId="{7E5F0FF4-E918-4B6D-986F-270FF4C4D1E9}" type="pres">
      <dgm:prSet presAssocID="{A08F108E-78D3-4694-A0EB-ADA03083378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Book"/>
        </a:ext>
      </dgm:extLst>
    </dgm:pt>
    <dgm:pt modelId="{4100DFD4-812A-4F73-A993-E3E51B36405C}" type="pres">
      <dgm:prSet presAssocID="{A08F108E-78D3-4694-A0EB-ADA030833789}" presName="spaceRect" presStyleCnt="0"/>
      <dgm:spPr/>
    </dgm:pt>
    <dgm:pt modelId="{F6E5BB53-B82B-44A5-B0B5-8D1F8B7AE61B}" type="pres">
      <dgm:prSet presAssocID="{A08F108E-78D3-4694-A0EB-ADA030833789}" presName="textRect" presStyleLbl="revTx" presStyleIdx="2" presStyleCnt="7">
        <dgm:presLayoutVars>
          <dgm:chMax val="1"/>
          <dgm:chPref val="1"/>
        </dgm:presLayoutVars>
      </dgm:prSet>
      <dgm:spPr/>
    </dgm:pt>
    <dgm:pt modelId="{F79984F5-AD0B-41B5-9D44-1568755B420B}" type="pres">
      <dgm:prSet presAssocID="{C6FEF0C3-5007-4FBF-BCA0-BF0A2B8C3C67}" presName="sibTrans" presStyleCnt="0"/>
      <dgm:spPr/>
    </dgm:pt>
    <dgm:pt modelId="{03A8D706-9CCD-4BD1-8DC0-8FD31E735E1E}" type="pres">
      <dgm:prSet presAssocID="{19777C94-5088-42D9-8E6A-7D139A8068AD}" presName="compNode" presStyleCnt="0"/>
      <dgm:spPr/>
    </dgm:pt>
    <dgm:pt modelId="{8726126E-A0A7-49DA-8DC8-1AABBEA9D1DC}" type="pres">
      <dgm:prSet presAssocID="{19777C94-5088-42D9-8E6A-7D139A8068AD}" presName="iconBgRect" presStyleLbl="bgShp" presStyleIdx="3" presStyleCnt="7"/>
      <dgm:spPr/>
    </dgm:pt>
    <dgm:pt modelId="{46A88DAA-AF69-4C07-A4D2-1E6C7C164F87}" type="pres">
      <dgm:prSet presAssocID="{19777C94-5088-42D9-8E6A-7D139A8068A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4DD9C808-9203-4171-A6E8-5A15A25B1BA0}" type="pres">
      <dgm:prSet presAssocID="{19777C94-5088-42D9-8E6A-7D139A8068AD}" presName="spaceRect" presStyleCnt="0"/>
      <dgm:spPr/>
    </dgm:pt>
    <dgm:pt modelId="{30312F19-8832-4F7B-9C7F-58FE9FF01EA8}" type="pres">
      <dgm:prSet presAssocID="{19777C94-5088-42D9-8E6A-7D139A8068AD}" presName="textRect" presStyleLbl="revTx" presStyleIdx="3" presStyleCnt="7">
        <dgm:presLayoutVars>
          <dgm:chMax val="1"/>
          <dgm:chPref val="1"/>
        </dgm:presLayoutVars>
      </dgm:prSet>
      <dgm:spPr/>
    </dgm:pt>
    <dgm:pt modelId="{8D2CD019-FDD0-4037-B036-504CFC0B5FBF}" type="pres">
      <dgm:prSet presAssocID="{184E5135-F115-4645-8C6D-B771794D90F6}" presName="sibTrans" presStyleCnt="0"/>
      <dgm:spPr/>
    </dgm:pt>
    <dgm:pt modelId="{227C3F04-E22E-4C35-826E-3F1E637A0F5D}" type="pres">
      <dgm:prSet presAssocID="{C9C513D0-D7A5-4401-9401-0056FB16E059}" presName="compNode" presStyleCnt="0"/>
      <dgm:spPr/>
    </dgm:pt>
    <dgm:pt modelId="{A18695A6-3D20-4799-944A-D56C6F7E2C8E}" type="pres">
      <dgm:prSet presAssocID="{C9C513D0-D7A5-4401-9401-0056FB16E059}" presName="iconBgRect" presStyleLbl="bgShp" presStyleIdx="4" presStyleCnt="7"/>
      <dgm:spPr/>
    </dgm:pt>
    <dgm:pt modelId="{C264BE12-23FA-4C36-A044-D834DBBCF66E}" type="pres">
      <dgm:prSet presAssocID="{C9C513D0-D7A5-4401-9401-0056FB16E05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6A4E438E-C8E1-437B-893F-6F16C6D4B24D}" type="pres">
      <dgm:prSet presAssocID="{C9C513D0-D7A5-4401-9401-0056FB16E059}" presName="spaceRect" presStyleCnt="0"/>
      <dgm:spPr/>
    </dgm:pt>
    <dgm:pt modelId="{FA56F30F-0338-4655-814C-329D0B6CF2A9}" type="pres">
      <dgm:prSet presAssocID="{C9C513D0-D7A5-4401-9401-0056FB16E059}" presName="textRect" presStyleLbl="revTx" presStyleIdx="4" presStyleCnt="7">
        <dgm:presLayoutVars>
          <dgm:chMax val="1"/>
          <dgm:chPref val="1"/>
        </dgm:presLayoutVars>
      </dgm:prSet>
      <dgm:spPr/>
    </dgm:pt>
    <dgm:pt modelId="{57094C7D-09BD-4B14-972C-1EFAB5A17BC3}" type="pres">
      <dgm:prSet presAssocID="{298A339D-6E85-4801-99B4-C9E2F82CF60C}" presName="sibTrans" presStyleCnt="0"/>
      <dgm:spPr/>
    </dgm:pt>
    <dgm:pt modelId="{3A97A148-22F3-40BD-AA73-DD8A0123FC92}" type="pres">
      <dgm:prSet presAssocID="{710F5BBA-03FB-4AEE-BE63-7EA0556758D5}" presName="compNode" presStyleCnt="0"/>
      <dgm:spPr/>
    </dgm:pt>
    <dgm:pt modelId="{D472FB8C-7878-4D88-A0D2-275F01C8EA98}" type="pres">
      <dgm:prSet presAssocID="{710F5BBA-03FB-4AEE-BE63-7EA0556758D5}" presName="iconBgRect" presStyleLbl="bgShp" presStyleIdx="5" presStyleCnt="7"/>
      <dgm:spPr/>
    </dgm:pt>
    <dgm:pt modelId="{F9C69189-F141-4EDC-A1CA-CD9399A2A621}" type="pres">
      <dgm:prSet presAssocID="{710F5BBA-03FB-4AEE-BE63-7EA0556758D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852B4A7D-718F-4DCE-BAD3-FA4FC89B59ED}" type="pres">
      <dgm:prSet presAssocID="{710F5BBA-03FB-4AEE-BE63-7EA0556758D5}" presName="spaceRect" presStyleCnt="0"/>
      <dgm:spPr/>
    </dgm:pt>
    <dgm:pt modelId="{A81CA954-1C5E-44F1-9348-FFA3C7F4051F}" type="pres">
      <dgm:prSet presAssocID="{710F5BBA-03FB-4AEE-BE63-7EA0556758D5}" presName="textRect" presStyleLbl="revTx" presStyleIdx="5" presStyleCnt="7">
        <dgm:presLayoutVars>
          <dgm:chMax val="1"/>
          <dgm:chPref val="1"/>
        </dgm:presLayoutVars>
      </dgm:prSet>
      <dgm:spPr/>
    </dgm:pt>
    <dgm:pt modelId="{9979E251-22A4-4D95-8F1C-5A55338E4005}" type="pres">
      <dgm:prSet presAssocID="{D0491877-EF84-4A8E-8650-BEB8BD4716C6}" presName="sibTrans" presStyleCnt="0"/>
      <dgm:spPr/>
    </dgm:pt>
    <dgm:pt modelId="{D274F721-846F-4AA3-B7BF-FC9BAAD4967A}" type="pres">
      <dgm:prSet presAssocID="{76A07A51-DE31-42C6-A061-F35EEA87F415}" presName="compNode" presStyleCnt="0"/>
      <dgm:spPr/>
    </dgm:pt>
    <dgm:pt modelId="{A9E2DC85-7AC1-40C9-9604-B99BD8C8E0F8}" type="pres">
      <dgm:prSet presAssocID="{76A07A51-DE31-42C6-A061-F35EEA87F415}" presName="iconBgRect" presStyleLbl="bgShp" presStyleIdx="6" presStyleCnt="7"/>
      <dgm:spPr/>
    </dgm:pt>
    <dgm:pt modelId="{7D24BDA7-CD1A-4630-9A04-EFF0D8F53815}" type="pres">
      <dgm:prSet presAssocID="{76A07A51-DE31-42C6-A061-F35EEA87F41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ffice Worker"/>
        </a:ext>
      </dgm:extLst>
    </dgm:pt>
    <dgm:pt modelId="{503BE997-4A86-4203-858F-8C606EB9DE79}" type="pres">
      <dgm:prSet presAssocID="{76A07A51-DE31-42C6-A061-F35EEA87F415}" presName="spaceRect" presStyleCnt="0"/>
      <dgm:spPr/>
    </dgm:pt>
    <dgm:pt modelId="{BAA3C8EF-E3AA-4B2A-9771-DEBD0AEFF432}" type="pres">
      <dgm:prSet presAssocID="{76A07A51-DE31-42C6-A061-F35EEA87F415}" presName="textRect" presStyleLbl="revTx" presStyleIdx="6" presStyleCnt="7">
        <dgm:presLayoutVars>
          <dgm:chMax val="1"/>
          <dgm:chPref val="1"/>
        </dgm:presLayoutVars>
      </dgm:prSet>
      <dgm:spPr/>
    </dgm:pt>
  </dgm:ptLst>
  <dgm:cxnLst>
    <dgm:cxn modelId="{6F04FC1A-9DBF-4A02-A5C6-1C07EB916F7D}" srcId="{376F4F9F-5624-4F4F-B8B7-3795AD260E28}" destId="{E4AEB94D-54D8-44AE-8E27-5D88BAD84C05}" srcOrd="1" destOrd="0" parTransId="{F1AC6FA2-C5CC-4912-ACF7-90CDE02D4536}" sibTransId="{F8D20F61-5D65-438D-B286-C8849327F75C}"/>
    <dgm:cxn modelId="{13F7A31C-ED0A-433C-A48A-F06E59F08F60}" type="presOf" srcId="{E4AEB94D-54D8-44AE-8E27-5D88BAD84C05}" destId="{76199C0B-B05D-40F1-938A-201B40C807D5}" srcOrd="0" destOrd="0" presId="urn:microsoft.com/office/officeart/2018/5/layout/IconCircleLabelList"/>
    <dgm:cxn modelId="{639D6B36-1796-4DD2-A11E-55CFB3094B9E}" type="presOf" srcId="{19777C94-5088-42D9-8E6A-7D139A8068AD}" destId="{30312F19-8832-4F7B-9C7F-58FE9FF01EA8}" srcOrd="0" destOrd="0" presId="urn:microsoft.com/office/officeart/2018/5/layout/IconCircleLabelList"/>
    <dgm:cxn modelId="{6F351443-78F7-4327-AFEC-BA58AAC2D16D}" srcId="{376F4F9F-5624-4F4F-B8B7-3795AD260E28}" destId="{55421A67-70C7-47B0-92D4-8DA6B090A9BD}" srcOrd="0" destOrd="0" parTransId="{EB59A2CC-DB88-4636-B70E-7F7ACB6F8C93}" sibTransId="{E29F636A-CC72-4081-AA14-52442CC68716}"/>
    <dgm:cxn modelId="{DB3B6866-AF44-4558-A010-47AC39B1C534}" type="presOf" srcId="{55421A67-70C7-47B0-92D4-8DA6B090A9BD}" destId="{A2209215-FBD7-4639-984E-4FF02259623E}" srcOrd="0" destOrd="0" presId="urn:microsoft.com/office/officeart/2018/5/layout/IconCircleLabelList"/>
    <dgm:cxn modelId="{3A9E227C-6FB1-4A0A-A740-04F4E8AD1CA9}" srcId="{376F4F9F-5624-4F4F-B8B7-3795AD260E28}" destId="{A08F108E-78D3-4694-A0EB-ADA030833789}" srcOrd="2" destOrd="0" parTransId="{3C2EF77B-FE1B-479E-899A-B20747B9F89B}" sibTransId="{C6FEF0C3-5007-4FBF-BCA0-BF0A2B8C3C67}"/>
    <dgm:cxn modelId="{9FA62F83-316A-4CE8-BB22-C945D7EA26B2}" srcId="{376F4F9F-5624-4F4F-B8B7-3795AD260E28}" destId="{19777C94-5088-42D9-8E6A-7D139A8068AD}" srcOrd="3" destOrd="0" parTransId="{8ED3DC6C-A9A9-415B-A032-FE0409F33CC9}" sibTransId="{184E5135-F115-4645-8C6D-B771794D90F6}"/>
    <dgm:cxn modelId="{A0A4B08B-3984-4CFE-B7A8-F9F88043BF3F}" srcId="{376F4F9F-5624-4F4F-B8B7-3795AD260E28}" destId="{76A07A51-DE31-42C6-A061-F35EEA87F415}" srcOrd="6" destOrd="0" parTransId="{BE7C54F9-EABE-4C6A-952A-C419D3BEB8A4}" sibTransId="{BC54D45F-AE96-43CC-A526-7F8C9D846A7F}"/>
    <dgm:cxn modelId="{74284A97-2635-46EF-9ACC-3B16080B3256}" type="presOf" srcId="{A08F108E-78D3-4694-A0EB-ADA030833789}" destId="{F6E5BB53-B82B-44A5-B0B5-8D1F8B7AE61B}" srcOrd="0" destOrd="0" presId="urn:microsoft.com/office/officeart/2018/5/layout/IconCircleLabelList"/>
    <dgm:cxn modelId="{7F828C9E-29DF-45BA-B33D-19B050016EE9}" type="presOf" srcId="{76A07A51-DE31-42C6-A061-F35EEA87F415}" destId="{BAA3C8EF-E3AA-4B2A-9771-DEBD0AEFF432}" srcOrd="0" destOrd="0" presId="urn:microsoft.com/office/officeart/2018/5/layout/IconCircleLabelList"/>
    <dgm:cxn modelId="{BD233BA4-8521-4BEC-ADE6-40B341375B72}" srcId="{376F4F9F-5624-4F4F-B8B7-3795AD260E28}" destId="{710F5BBA-03FB-4AEE-BE63-7EA0556758D5}" srcOrd="5" destOrd="0" parTransId="{AF7D68C4-5936-4C3E-86C0-9018391AEEA4}" sibTransId="{D0491877-EF84-4A8E-8650-BEB8BD4716C6}"/>
    <dgm:cxn modelId="{98804DA9-DA32-4E2A-AFCB-15D472EA7EA9}" type="presOf" srcId="{376F4F9F-5624-4F4F-B8B7-3795AD260E28}" destId="{F5D2B7CB-D5F7-4926-B42F-EC0FE571DA67}" srcOrd="0" destOrd="0" presId="urn:microsoft.com/office/officeart/2018/5/layout/IconCircleLabelList"/>
    <dgm:cxn modelId="{80908AD2-35F6-4C67-AB4D-3169D0AF2975}" type="presOf" srcId="{710F5BBA-03FB-4AEE-BE63-7EA0556758D5}" destId="{A81CA954-1C5E-44F1-9348-FFA3C7F4051F}" srcOrd="0" destOrd="0" presId="urn:microsoft.com/office/officeart/2018/5/layout/IconCircleLabelList"/>
    <dgm:cxn modelId="{C07FC5EC-6E7B-461B-A757-15D9332BF5D5}" srcId="{376F4F9F-5624-4F4F-B8B7-3795AD260E28}" destId="{C9C513D0-D7A5-4401-9401-0056FB16E059}" srcOrd="4" destOrd="0" parTransId="{95918F33-7387-40C2-8592-D74D0B8CC857}" sibTransId="{298A339D-6E85-4801-99B4-C9E2F82CF60C}"/>
    <dgm:cxn modelId="{5BEF14FC-040A-4660-90E8-84408AB96066}" type="presOf" srcId="{C9C513D0-D7A5-4401-9401-0056FB16E059}" destId="{FA56F30F-0338-4655-814C-329D0B6CF2A9}" srcOrd="0" destOrd="0" presId="urn:microsoft.com/office/officeart/2018/5/layout/IconCircleLabelList"/>
    <dgm:cxn modelId="{26E33883-0508-427F-B2A4-71E9D38FC92A}" type="presParOf" srcId="{F5D2B7CB-D5F7-4926-B42F-EC0FE571DA67}" destId="{820AC1A9-2E3A-42B4-BA36-B10910A217EE}" srcOrd="0" destOrd="0" presId="urn:microsoft.com/office/officeart/2018/5/layout/IconCircleLabelList"/>
    <dgm:cxn modelId="{3E02FBFB-EB8F-40E6-A6D4-83DDF0DE44EB}" type="presParOf" srcId="{820AC1A9-2E3A-42B4-BA36-B10910A217EE}" destId="{16F0B531-531A-4A83-99C1-0EB7C724FADB}" srcOrd="0" destOrd="0" presId="urn:microsoft.com/office/officeart/2018/5/layout/IconCircleLabelList"/>
    <dgm:cxn modelId="{B4A38828-DC81-44D1-A021-554927C2A908}" type="presParOf" srcId="{820AC1A9-2E3A-42B4-BA36-B10910A217EE}" destId="{B360403D-3FEA-4DBC-844A-21047A4BD8E4}" srcOrd="1" destOrd="0" presId="urn:microsoft.com/office/officeart/2018/5/layout/IconCircleLabelList"/>
    <dgm:cxn modelId="{3945769E-B92B-415E-9AC3-55E9367A8CCF}" type="presParOf" srcId="{820AC1A9-2E3A-42B4-BA36-B10910A217EE}" destId="{BFF000C3-66A3-4804-87EA-36D5D86D2249}" srcOrd="2" destOrd="0" presId="urn:microsoft.com/office/officeart/2018/5/layout/IconCircleLabelList"/>
    <dgm:cxn modelId="{C6FFD9E9-88D3-41A3-AD9C-4307696BB88A}" type="presParOf" srcId="{820AC1A9-2E3A-42B4-BA36-B10910A217EE}" destId="{A2209215-FBD7-4639-984E-4FF02259623E}" srcOrd="3" destOrd="0" presId="urn:microsoft.com/office/officeart/2018/5/layout/IconCircleLabelList"/>
    <dgm:cxn modelId="{E3E3D5D2-63A6-4124-AC97-9D8804A1DA43}" type="presParOf" srcId="{F5D2B7CB-D5F7-4926-B42F-EC0FE571DA67}" destId="{C49C958C-98A1-48F0-9261-47A27804D4AA}" srcOrd="1" destOrd="0" presId="urn:microsoft.com/office/officeart/2018/5/layout/IconCircleLabelList"/>
    <dgm:cxn modelId="{DFE0108B-9085-4F8C-BF7A-A155D92039E1}" type="presParOf" srcId="{F5D2B7CB-D5F7-4926-B42F-EC0FE571DA67}" destId="{46BEB767-71F0-4117-ADA8-D5CD91A00B08}" srcOrd="2" destOrd="0" presId="urn:microsoft.com/office/officeart/2018/5/layout/IconCircleLabelList"/>
    <dgm:cxn modelId="{7FEACD25-CB17-45B5-8B13-31027E12D2F4}" type="presParOf" srcId="{46BEB767-71F0-4117-ADA8-D5CD91A00B08}" destId="{03FEC750-7D8F-4857-BAE7-D1C09B335C63}" srcOrd="0" destOrd="0" presId="urn:microsoft.com/office/officeart/2018/5/layout/IconCircleLabelList"/>
    <dgm:cxn modelId="{4CF8344D-C3B9-469B-9907-A62AD63B2BC0}" type="presParOf" srcId="{46BEB767-71F0-4117-ADA8-D5CD91A00B08}" destId="{CE21F076-EFC8-459F-A72F-6B09B815FF4B}" srcOrd="1" destOrd="0" presId="urn:microsoft.com/office/officeart/2018/5/layout/IconCircleLabelList"/>
    <dgm:cxn modelId="{C39AA862-3D73-44C9-8AA5-911495693FFA}" type="presParOf" srcId="{46BEB767-71F0-4117-ADA8-D5CD91A00B08}" destId="{47D87139-8C6B-40FD-965C-A519AE5C6E9A}" srcOrd="2" destOrd="0" presId="urn:microsoft.com/office/officeart/2018/5/layout/IconCircleLabelList"/>
    <dgm:cxn modelId="{161B8BEA-F694-4D2E-84FE-C9960E0E0B1A}" type="presParOf" srcId="{46BEB767-71F0-4117-ADA8-D5CD91A00B08}" destId="{76199C0B-B05D-40F1-938A-201B40C807D5}" srcOrd="3" destOrd="0" presId="urn:microsoft.com/office/officeart/2018/5/layout/IconCircleLabelList"/>
    <dgm:cxn modelId="{87072354-6007-4877-B7FE-E364AA380E0E}" type="presParOf" srcId="{F5D2B7CB-D5F7-4926-B42F-EC0FE571DA67}" destId="{2EB11BF6-9BC7-4E27-B823-DAB407544D1B}" srcOrd="3" destOrd="0" presId="urn:microsoft.com/office/officeart/2018/5/layout/IconCircleLabelList"/>
    <dgm:cxn modelId="{64D70703-C438-44FC-BF96-9E631517545A}" type="presParOf" srcId="{F5D2B7CB-D5F7-4926-B42F-EC0FE571DA67}" destId="{14F1FDFA-D980-4A96-9642-92E2A0358D40}" srcOrd="4" destOrd="0" presId="urn:microsoft.com/office/officeart/2018/5/layout/IconCircleLabelList"/>
    <dgm:cxn modelId="{8D477403-2579-4C41-B431-63507E9631B9}" type="presParOf" srcId="{14F1FDFA-D980-4A96-9642-92E2A0358D40}" destId="{2388F7FA-A49F-4A45-AF59-15F79CBE5AB2}" srcOrd="0" destOrd="0" presId="urn:microsoft.com/office/officeart/2018/5/layout/IconCircleLabelList"/>
    <dgm:cxn modelId="{C10B4495-222B-45A2-B95C-5B0370475A0A}" type="presParOf" srcId="{14F1FDFA-D980-4A96-9642-92E2A0358D40}" destId="{7E5F0FF4-E918-4B6D-986F-270FF4C4D1E9}" srcOrd="1" destOrd="0" presId="urn:microsoft.com/office/officeart/2018/5/layout/IconCircleLabelList"/>
    <dgm:cxn modelId="{62C20259-A90B-4CD6-90F1-F7C79D405348}" type="presParOf" srcId="{14F1FDFA-D980-4A96-9642-92E2A0358D40}" destId="{4100DFD4-812A-4F73-A993-E3E51B36405C}" srcOrd="2" destOrd="0" presId="urn:microsoft.com/office/officeart/2018/5/layout/IconCircleLabelList"/>
    <dgm:cxn modelId="{0F7F41C1-7D08-4778-BAF6-750EC3C3191B}" type="presParOf" srcId="{14F1FDFA-D980-4A96-9642-92E2A0358D40}" destId="{F6E5BB53-B82B-44A5-B0B5-8D1F8B7AE61B}" srcOrd="3" destOrd="0" presId="urn:microsoft.com/office/officeart/2018/5/layout/IconCircleLabelList"/>
    <dgm:cxn modelId="{8A2CEBFE-46F7-4101-B030-DBF875361EE3}" type="presParOf" srcId="{F5D2B7CB-D5F7-4926-B42F-EC0FE571DA67}" destId="{F79984F5-AD0B-41B5-9D44-1568755B420B}" srcOrd="5" destOrd="0" presId="urn:microsoft.com/office/officeart/2018/5/layout/IconCircleLabelList"/>
    <dgm:cxn modelId="{C2A4791C-A779-4C15-830F-28F605248198}" type="presParOf" srcId="{F5D2B7CB-D5F7-4926-B42F-EC0FE571DA67}" destId="{03A8D706-9CCD-4BD1-8DC0-8FD31E735E1E}" srcOrd="6" destOrd="0" presId="urn:microsoft.com/office/officeart/2018/5/layout/IconCircleLabelList"/>
    <dgm:cxn modelId="{64D5484B-7A03-4307-ABEC-32E3A3799205}" type="presParOf" srcId="{03A8D706-9CCD-4BD1-8DC0-8FD31E735E1E}" destId="{8726126E-A0A7-49DA-8DC8-1AABBEA9D1DC}" srcOrd="0" destOrd="0" presId="urn:microsoft.com/office/officeart/2018/5/layout/IconCircleLabelList"/>
    <dgm:cxn modelId="{DE65B36A-E8B5-4DBF-8E05-442500040000}" type="presParOf" srcId="{03A8D706-9CCD-4BD1-8DC0-8FD31E735E1E}" destId="{46A88DAA-AF69-4C07-A4D2-1E6C7C164F87}" srcOrd="1" destOrd="0" presId="urn:microsoft.com/office/officeart/2018/5/layout/IconCircleLabelList"/>
    <dgm:cxn modelId="{6461BAA8-967C-4C28-BFA4-87CBEEB177C0}" type="presParOf" srcId="{03A8D706-9CCD-4BD1-8DC0-8FD31E735E1E}" destId="{4DD9C808-9203-4171-A6E8-5A15A25B1BA0}" srcOrd="2" destOrd="0" presId="urn:microsoft.com/office/officeart/2018/5/layout/IconCircleLabelList"/>
    <dgm:cxn modelId="{BCFB42D6-C285-4B78-A8CF-BBC2939D5F2F}" type="presParOf" srcId="{03A8D706-9CCD-4BD1-8DC0-8FD31E735E1E}" destId="{30312F19-8832-4F7B-9C7F-58FE9FF01EA8}" srcOrd="3" destOrd="0" presId="urn:microsoft.com/office/officeart/2018/5/layout/IconCircleLabelList"/>
    <dgm:cxn modelId="{7E57E9A7-C59C-4396-AF72-2D2064F08476}" type="presParOf" srcId="{F5D2B7CB-D5F7-4926-B42F-EC0FE571DA67}" destId="{8D2CD019-FDD0-4037-B036-504CFC0B5FBF}" srcOrd="7" destOrd="0" presId="urn:microsoft.com/office/officeart/2018/5/layout/IconCircleLabelList"/>
    <dgm:cxn modelId="{F0313B94-935B-4AC0-95B6-D0277CF1F106}" type="presParOf" srcId="{F5D2B7CB-D5F7-4926-B42F-EC0FE571DA67}" destId="{227C3F04-E22E-4C35-826E-3F1E637A0F5D}" srcOrd="8" destOrd="0" presId="urn:microsoft.com/office/officeart/2018/5/layout/IconCircleLabelList"/>
    <dgm:cxn modelId="{37E79864-36DC-4074-9B40-55F9205ED6CB}" type="presParOf" srcId="{227C3F04-E22E-4C35-826E-3F1E637A0F5D}" destId="{A18695A6-3D20-4799-944A-D56C6F7E2C8E}" srcOrd="0" destOrd="0" presId="urn:microsoft.com/office/officeart/2018/5/layout/IconCircleLabelList"/>
    <dgm:cxn modelId="{E49AC3CE-CF79-4D1F-92A1-A48C8D501538}" type="presParOf" srcId="{227C3F04-E22E-4C35-826E-3F1E637A0F5D}" destId="{C264BE12-23FA-4C36-A044-D834DBBCF66E}" srcOrd="1" destOrd="0" presId="urn:microsoft.com/office/officeart/2018/5/layout/IconCircleLabelList"/>
    <dgm:cxn modelId="{C3C842B2-94B6-4D00-B348-77DFEBADEB7A}" type="presParOf" srcId="{227C3F04-E22E-4C35-826E-3F1E637A0F5D}" destId="{6A4E438E-C8E1-437B-893F-6F16C6D4B24D}" srcOrd="2" destOrd="0" presId="urn:microsoft.com/office/officeart/2018/5/layout/IconCircleLabelList"/>
    <dgm:cxn modelId="{764C9C0F-51E0-4C82-9D4F-5FE6679D5257}" type="presParOf" srcId="{227C3F04-E22E-4C35-826E-3F1E637A0F5D}" destId="{FA56F30F-0338-4655-814C-329D0B6CF2A9}" srcOrd="3" destOrd="0" presId="urn:microsoft.com/office/officeart/2018/5/layout/IconCircleLabelList"/>
    <dgm:cxn modelId="{01DA015D-ADC5-42BC-807B-54210691AFF0}" type="presParOf" srcId="{F5D2B7CB-D5F7-4926-B42F-EC0FE571DA67}" destId="{57094C7D-09BD-4B14-972C-1EFAB5A17BC3}" srcOrd="9" destOrd="0" presId="urn:microsoft.com/office/officeart/2018/5/layout/IconCircleLabelList"/>
    <dgm:cxn modelId="{E89E87DA-5AE9-4EB2-9E57-7BC3414C6B02}" type="presParOf" srcId="{F5D2B7CB-D5F7-4926-B42F-EC0FE571DA67}" destId="{3A97A148-22F3-40BD-AA73-DD8A0123FC92}" srcOrd="10" destOrd="0" presId="urn:microsoft.com/office/officeart/2018/5/layout/IconCircleLabelList"/>
    <dgm:cxn modelId="{13AF36BB-1048-46E6-B761-D22D188BD451}" type="presParOf" srcId="{3A97A148-22F3-40BD-AA73-DD8A0123FC92}" destId="{D472FB8C-7878-4D88-A0D2-275F01C8EA98}" srcOrd="0" destOrd="0" presId="urn:microsoft.com/office/officeart/2018/5/layout/IconCircleLabelList"/>
    <dgm:cxn modelId="{630853FD-2B1E-4F31-A2F2-F210631E8AC9}" type="presParOf" srcId="{3A97A148-22F3-40BD-AA73-DD8A0123FC92}" destId="{F9C69189-F141-4EDC-A1CA-CD9399A2A621}" srcOrd="1" destOrd="0" presId="urn:microsoft.com/office/officeart/2018/5/layout/IconCircleLabelList"/>
    <dgm:cxn modelId="{F0E4B876-E63A-403C-9E07-9A99B58168F5}" type="presParOf" srcId="{3A97A148-22F3-40BD-AA73-DD8A0123FC92}" destId="{852B4A7D-718F-4DCE-BAD3-FA4FC89B59ED}" srcOrd="2" destOrd="0" presId="urn:microsoft.com/office/officeart/2018/5/layout/IconCircleLabelList"/>
    <dgm:cxn modelId="{93B8499E-7CAE-445E-8DBB-DC39B353FB18}" type="presParOf" srcId="{3A97A148-22F3-40BD-AA73-DD8A0123FC92}" destId="{A81CA954-1C5E-44F1-9348-FFA3C7F4051F}" srcOrd="3" destOrd="0" presId="urn:microsoft.com/office/officeart/2018/5/layout/IconCircleLabelList"/>
    <dgm:cxn modelId="{7E75AA56-E4B9-4C46-BFDD-51206AD0714A}" type="presParOf" srcId="{F5D2B7CB-D5F7-4926-B42F-EC0FE571DA67}" destId="{9979E251-22A4-4D95-8F1C-5A55338E4005}" srcOrd="11" destOrd="0" presId="urn:microsoft.com/office/officeart/2018/5/layout/IconCircleLabelList"/>
    <dgm:cxn modelId="{FE7C8750-C191-4AA6-85A0-6D9BDD9D1E80}" type="presParOf" srcId="{F5D2B7CB-D5F7-4926-B42F-EC0FE571DA67}" destId="{D274F721-846F-4AA3-B7BF-FC9BAAD4967A}" srcOrd="12" destOrd="0" presId="urn:microsoft.com/office/officeart/2018/5/layout/IconCircleLabelList"/>
    <dgm:cxn modelId="{D267CECE-766B-41CE-BBB7-A9A819DE3970}" type="presParOf" srcId="{D274F721-846F-4AA3-B7BF-FC9BAAD4967A}" destId="{A9E2DC85-7AC1-40C9-9604-B99BD8C8E0F8}" srcOrd="0" destOrd="0" presId="urn:microsoft.com/office/officeart/2018/5/layout/IconCircleLabelList"/>
    <dgm:cxn modelId="{E071E255-6305-410E-B37F-010F07314558}" type="presParOf" srcId="{D274F721-846F-4AA3-B7BF-FC9BAAD4967A}" destId="{7D24BDA7-CD1A-4630-9A04-EFF0D8F53815}" srcOrd="1" destOrd="0" presId="urn:microsoft.com/office/officeart/2018/5/layout/IconCircleLabelList"/>
    <dgm:cxn modelId="{314621C3-60D8-41D8-8DD2-0ECA13FC78CB}" type="presParOf" srcId="{D274F721-846F-4AA3-B7BF-FC9BAAD4967A}" destId="{503BE997-4A86-4203-858F-8C606EB9DE79}" srcOrd="2" destOrd="0" presId="urn:microsoft.com/office/officeart/2018/5/layout/IconCircleLabelList"/>
    <dgm:cxn modelId="{F8C441D4-DB8D-4A26-AECF-97B49026CD4E}" type="presParOf" srcId="{D274F721-846F-4AA3-B7BF-FC9BAAD4967A}" destId="{BAA3C8EF-E3AA-4B2A-9771-DEBD0AEFF43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2A1C2-F2C9-AC44-AFF8-891F00E0B1B9}">
      <dsp:nvSpPr>
        <dsp:cNvPr id="0" name=""/>
        <dsp:cNvSpPr/>
      </dsp:nvSpPr>
      <dsp:spPr>
        <a:xfrm>
          <a:off x="688" y="422733"/>
          <a:ext cx="2684487" cy="3758282"/>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293" tIns="330200" rIns="209293" bIns="330200" numCol="1" spcCol="1270" anchor="t" anchorCtr="0">
          <a:noAutofit/>
        </a:bodyPr>
        <a:lstStyle/>
        <a:p>
          <a:pPr marL="0" lvl="0" indent="0" algn="l" defTabSz="488950">
            <a:lnSpc>
              <a:spcPct val="90000"/>
            </a:lnSpc>
            <a:spcBef>
              <a:spcPct val="0"/>
            </a:spcBef>
            <a:spcAft>
              <a:spcPct val="35000"/>
            </a:spcAft>
            <a:buNone/>
          </a:pPr>
          <a:r>
            <a:rPr lang="zh-CN" sz="1100" kern="1200"/>
            <a:t>随着社会的进步，经济的发展，计算机技术在日益成熟。</a:t>
          </a:r>
          <a:r>
            <a:rPr lang="en-US" sz="1100" kern="1200"/>
            <a:t>Internet</a:t>
          </a:r>
          <a:r>
            <a:rPr lang="zh-CN" sz="1100" kern="1200"/>
            <a:t>普及，人们利用网络来实现相互协调工作以及资源共享越来越成为不可扭转的趋势，学校信息化的发展也成了必然方向。伴随着学生人数每年都在增加，传统的方法用来管理学生信息已跟不上了时代的发展，还带来了很多的弊端，让学校的信息化很难推进，制约了学校的进一步发展。</a:t>
          </a:r>
          <a:endParaRPr lang="en-US" sz="1100" kern="1200"/>
        </a:p>
      </dsp:txBody>
      <dsp:txXfrm>
        <a:off x="688" y="1850881"/>
        <a:ext cx="2684487" cy="2254969"/>
      </dsp:txXfrm>
    </dsp:sp>
    <dsp:sp modelId="{2A584BBF-DBBE-9E45-BB8E-20D089BBB69A}">
      <dsp:nvSpPr>
        <dsp:cNvPr id="0" name=""/>
        <dsp:cNvSpPr/>
      </dsp:nvSpPr>
      <dsp:spPr>
        <a:xfrm>
          <a:off x="779189" y="798562"/>
          <a:ext cx="1127484" cy="1127484"/>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03" tIns="12700" rIns="879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305" y="963678"/>
        <a:ext cx="797252" cy="797252"/>
      </dsp:txXfrm>
    </dsp:sp>
    <dsp:sp modelId="{A653278F-94F5-984E-89B6-C0A72175FBD9}">
      <dsp:nvSpPr>
        <dsp:cNvPr id="0" name=""/>
        <dsp:cNvSpPr/>
      </dsp:nvSpPr>
      <dsp:spPr>
        <a:xfrm>
          <a:off x="688" y="4180944"/>
          <a:ext cx="2684487" cy="7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C4253-5D25-134B-AB76-882A6372AC14}">
      <dsp:nvSpPr>
        <dsp:cNvPr id="0" name=""/>
        <dsp:cNvSpPr/>
      </dsp:nvSpPr>
      <dsp:spPr>
        <a:xfrm>
          <a:off x="2953624" y="422733"/>
          <a:ext cx="2684487" cy="3758282"/>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293" tIns="330200" rIns="209293" bIns="330200" numCol="1" spcCol="1270" anchor="t" anchorCtr="0">
          <a:noAutofit/>
        </a:bodyPr>
        <a:lstStyle/>
        <a:p>
          <a:pPr marL="0" lvl="0" indent="0" algn="l" defTabSz="488950">
            <a:lnSpc>
              <a:spcPct val="90000"/>
            </a:lnSpc>
            <a:spcBef>
              <a:spcPct val="0"/>
            </a:spcBef>
            <a:spcAft>
              <a:spcPct val="35000"/>
            </a:spcAft>
            <a:buNone/>
          </a:pPr>
          <a:r>
            <a:rPr lang="zh-CN" sz="1100" kern="1200"/>
            <a:t>因此，学生信息管理系统的开发对于学校而言是必要的，学生管理系统能够促进学校信息化的发展，利于学校的长运计划。并且学生信息管理系统还为学校管理学生一些必要的相关信息带来了方便，免除了传统管理方法的繁杂和花费大量的人类、物力资源，减轻了学校的负担。</a:t>
          </a:r>
          <a:endParaRPr lang="en-US" sz="1100" kern="1200"/>
        </a:p>
      </dsp:txBody>
      <dsp:txXfrm>
        <a:off x="2953624" y="1850881"/>
        <a:ext cx="2684487" cy="2254969"/>
      </dsp:txXfrm>
    </dsp:sp>
    <dsp:sp modelId="{43537BC1-E109-A94D-B0AD-A3BBF9DA7E57}">
      <dsp:nvSpPr>
        <dsp:cNvPr id="0" name=""/>
        <dsp:cNvSpPr/>
      </dsp:nvSpPr>
      <dsp:spPr>
        <a:xfrm>
          <a:off x="3732125" y="798562"/>
          <a:ext cx="1127484" cy="1127484"/>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03" tIns="12700" rIns="879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7241" y="963678"/>
        <a:ext cx="797252" cy="797252"/>
      </dsp:txXfrm>
    </dsp:sp>
    <dsp:sp modelId="{B6B09E5C-0BE2-9F42-89D5-64D01DC9D9CC}">
      <dsp:nvSpPr>
        <dsp:cNvPr id="0" name=""/>
        <dsp:cNvSpPr/>
      </dsp:nvSpPr>
      <dsp:spPr>
        <a:xfrm>
          <a:off x="2953624" y="4180944"/>
          <a:ext cx="2684487" cy="7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EA2DA-3282-6E4A-AF4F-7097D85FAA7C}">
      <dsp:nvSpPr>
        <dsp:cNvPr id="0" name=""/>
        <dsp:cNvSpPr/>
      </dsp:nvSpPr>
      <dsp:spPr>
        <a:xfrm>
          <a:off x="1291"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9256D74-C2EA-8A48-897E-D92749ABA83A}">
      <dsp:nvSpPr>
        <dsp:cNvPr id="0" name=""/>
        <dsp:cNvSpPr/>
      </dsp:nvSpPr>
      <dsp:spPr>
        <a:xfrm>
          <a:off x="504813"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zh-CN" sz="1300" kern="1200"/>
            <a:t>现代社会随着信息技术的发展及在管理上的应用越来越深入而广泛，管理信息系统的设计、实施在技术上于完善。在当今社会要想获得成功都必须运用科学的方法组织、合理的运用资源，因而管理信息系统也成了他们不可缺少的管理工具。</a:t>
          </a:r>
          <a:endParaRPr lang="en-US" sz="1300" kern="1200"/>
        </a:p>
      </dsp:txBody>
      <dsp:txXfrm>
        <a:off x="589096" y="972374"/>
        <a:ext cx="4363137" cy="2709065"/>
      </dsp:txXfrm>
    </dsp:sp>
    <dsp:sp modelId="{97388D27-2B29-4240-A9D5-1A0A1AC450C5}">
      <dsp:nvSpPr>
        <dsp:cNvPr id="0" name=""/>
        <dsp:cNvSpPr/>
      </dsp:nvSpPr>
      <dsp:spPr>
        <a:xfrm>
          <a:off x="5540040"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22F8B4-CB17-8744-8C22-1472FF1D33B6}">
      <dsp:nvSpPr>
        <dsp:cNvPr id="0" name=""/>
        <dsp:cNvSpPr/>
      </dsp:nvSpPr>
      <dsp:spPr>
        <a:xfrm>
          <a:off x="6043562"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zh-CN" sz="1300" kern="1200" dirty="0"/>
            <a:t>目前，教育方面也经历着同样的考验。学校的规模都在不断的扩大，学生数量在急剧增长，有关学生的相应信息也在成倍的增加。这就需要一个功能完善的学生信息管理系统来进行信息的规范化费力。本系统的开发主要包括后台数据库的建立、连接和维护以及前台网络页面的开发两大方面。由于</a:t>
          </a:r>
          <a:r>
            <a:rPr lang="en-US" sz="1300" kern="1200" dirty="0"/>
            <a:t>Java</a:t>
          </a:r>
          <a:r>
            <a:rPr lang="zh-CN" sz="1300" kern="1200" dirty="0"/>
            <a:t>的跨平台性、安全性等诸多优势，本需求采用</a:t>
          </a:r>
          <a:r>
            <a:rPr lang="en-US" sz="1300" kern="1200" dirty="0" err="1"/>
            <a:t>HTML+Css+Js+Tomcat+MySQL</a:t>
          </a:r>
          <a:r>
            <a:rPr lang="zh-CN" sz="1300" kern="1200" dirty="0"/>
            <a:t>的技术途径和规范的全局设计开发流程，在</a:t>
          </a:r>
          <a:r>
            <a:rPr lang="en-US" sz="1300" kern="1200" dirty="0"/>
            <a:t>IntelliJ</a:t>
          </a:r>
          <a:r>
            <a:rPr lang="zh-CN" sz="1300" kern="1200" dirty="0"/>
            <a:t> </a:t>
          </a:r>
          <a:r>
            <a:rPr lang="en-US" sz="1300" kern="1200" dirty="0"/>
            <a:t>Idea</a:t>
          </a:r>
          <a:r>
            <a:rPr lang="zh-CN" sz="1300" kern="1200" dirty="0"/>
            <a:t>的开发环境下设计、编写学生信息管理系统。系统用户权限分两种：学生和管理员，不同权限的用户登录到不同的操作页面，从而进行相应的操作。</a:t>
          </a:r>
          <a:endParaRPr lang="en-US" sz="1300" kern="1200" dirty="0"/>
        </a:p>
      </dsp:txBody>
      <dsp:txXfrm>
        <a:off x="6127845" y="972374"/>
        <a:ext cx="4363137" cy="2709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B3BB0-A3C5-554C-9729-8BD0F0E21817}">
      <dsp:nvSpPr>
        <dsp:cNvPr id="0" name=""/>
        <dsp:cNvSpPr/>
      </dsp:nvSpPr>
      <dsp:spPr>
        <a:xfrm>
          <a:off x="9295" y="212305"/>
          <a:ext cx="1389206" cy="83352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添加教师帐号</a:t>
          </a:r>
          <a:r>
            <a:rPr lang="zh-CN" sz="2200" kern="1200"/>
            <a:t> </a:t>
          </a:r>
          <a:endParaRPr lang="en-US" sz="2200" kern="1200"/>
        </a:p>
      </dsp:txBody>
      <dsp:txXfrm>
        <a:off x="9295" y="212305"/>
        <a:ext cx="1389206" cy="833523"/>
      </dsp:txXfrm>
    </dsp:sp>
    <dsp:sp modelId="{7FD6D897-DB3D-F446-BE70-635832EDC35F}">
      <dsp:nvSpPr>
        <dsp:cNvPr id="0" name=""/>
        <dsp:cNvSpPr/>
      </dsp:nvSpPr>
      <dsp:spPr>
        <a:xfrm>
          <a:off x="1537422" y="212305"/>
          <a:ext cx="1389206" cy="833523"/>
        </a:xfrm>
        <a:prstGeom prst="rect">
          <a:avLst/>
        </a:prstGeom>
        <a:solidFill>
          <a:schemeClr val="accent2">
            <a:hueOff val="105414"/>
            <a:satOff val="-1994"/>
            <a:lumOff val="-13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更改教师帐号权限</a:t>
          </a:r>
          <a:r>
            <a:rPr lang="zh-CN" sz="2200" kern="1200"/>
            <a:t> </a:t>
          </a:r>
          <a:endParaRPr lang="en-US" sz="2200" kern="1200"/>
        </a:p>
      </dsp:txBody>
      <dsp:txXfrm>
        <a:off x="1537422" y="212305"/>
        <a:ext cx="1389206" cy="833523"/>
      </dsp:txXfrm>
    </dsp:sp>
    <dsp:sp modelId="{9B616483-8F38-7F4F-921F-351FD391C716}">
      <dsp:nvSpPr>
        <dsp:cNvPr id="0" name=""/>
        <dsp:cNvSpPr/>
      </dsp:nvSpPr>
      <dsp:spPr>
        <a:xfrm>
          <a:off x="3065549" y="212305"/>
          <a:ext cx="1389206" cy="833523"/>
        </a:xfrm>
        <a:prstGeom prst="rect">
          <a:avLst/>
        </a:prstGeom>
        <a:solidFill>
          <a:schemeClr val="accent2">
            <a:hueOff val="210828"/>
            <a:satOff val="-3989"/>
            <a:lumOff val="-27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修改教师帐号信息</a:t>
          </a:r>
          <a:endParaRPr lang="en-US" sz="2200" kern="1200" dirty="0"/>
        </a:p>
      </dsp:txBody>
      <dsp:txXfrm>
        <a:off x="3065549" y="212305"/>
        <a:ext cx="1389206" cy="833523"/>
      </dsp:txXfrm>
    </dsp:sp>
    <dsp:sp modelId="{37D4F8D1-5A73-4A4A-ACF9-9601656A1745}">
      <dsp:nvSpPr>
        <dsp:cNvPr id="0" name=""/>
        <dsp:cNvSpPr/>
      </dsp:nvSpPr>
      <dsp:spPr>
        <a:xfrm>
          <a:off x="4593675" y="212305"/>
          <a:ext cx="1389206" cy="833523"/>
        </a:xfrm>
        <a:prstGeom prst="rect">
          <a:avLst/>
        </a:prstGeom>
        <a:solidFill>
          <a:schemeClr val="accent2">
            <a:hueOff val="316242"/>
            <a:satOff val="-5983"/>
            <a:lumOff val="-41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为教师分配班级</a:t>
          </a:r>
          <a:r>
            <a:rPr lang="zh-CN" sz="2200" kern="1200" dirty="0"/>
            <a:t> </a:t>
          </a:r>
          <a:endParaRPr lang="en-US" sz="2200" kern="1200" dirty="0"/>
        </a:p>
      </dsp:txBody>
      <dsp:txXfrm>
        <a:off x="4593675" y="212305"/>
        <a:ext cx="1389206" cy="833523"/>
      </dsp:txXfrm>
    </dsp:sp>
    <dsp:sp modelId="{508D7C82-716C-D94C-9CFA-6EE6B214E02B}">
      <dsp:nvSpPr>
        <dsp:cNvPr id="0" name=""/>
        <dsp:cNvSpPr/>
      </dsp:nvSpPr>
      <dsp:spPr>
        <a:xfrm>
          <a:off x="6121802" y="212305"/>
          <a:ext cx="1389206" cy="833523"/>
        </a:xfrm>
        <a:prstGeom prst="rect">
          <a:avLst/>
        </a:prstGeom>
        <a:solidFill>
          <a:schemeClr val="accent2">
            <a:hueOff val="421656"/>
            <a:satOff val="-7977"/>
            <a:lumOff val="-55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更改教师权限</a:t>
          </a:r>
          <a:r>
            <a:rPr lang="zh-CN" sz="2200" kern="1200"/>
            <a:t> </a:t>
          </a:r>
          <a:endParaRPr lang="en-US" sz="2200" kern="1200"/>
        </a:p>
      </dsp:txBody>
      <dsp:txXfrm>
        <a:off x="6121802" y="212305"/>
        <a:ext cx="1389206" cy="833523"/>
      </dsp:txXfrm>
    </dsp:sp>
    <dsp:sp modelId="{25B64909-0722-F945-B169-DE65AFC156B1}">
      <dsp:nvSpPr>
        <dsp:cNvPr id="0" name=""/>
        <dsp:cNvSpPr/>
      </dsp:nvSpPr>
      <dsp:spPr>
        <a:xfrm>
          <a:off x="7649929" y="212305"/>
          <a:ext cx="1389206" cy="833523"/>
        </a:xfrm>
        <a:prstGeom prst="rect">
          <a:avLst/>
        </a:prstGeom>
        <a:solidFill>
          <a:schemeClr val="accent2">
            <a:hueOff val="527070"/>
            <a:satOff val="-9971"/>
            <a:lumOff val="-69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添加年级</a:t>
          </a:r>
          <a:r>
            <a:rPr lang="zh-CN" sz="2200" kern="1200"/>
            <a:t> </a:t>
          </a:r>
          <a:endParaRPr lang="en-US" sz="2200" kern="1200"/>
        </a:p>
      </dsp:txBody>
      <dsp:txXfrm>
        <a:off x="7649929" y="212305"/>
        <a:ext cx="1389206" cy="833523"/>
      </dsp:txXfrm>
    </dsp:sp>
    <dsp:sp modelId="{5A88BAB4-22BF-7C43-A750-967B7BFD2B2F}">
      <dsp:nvSpPr>
        <dsp:cNvPr id="0" name=""/>
        <dsp:cNvSpPr/>
      </dsp:nvSpPr>
      <dsp:spPr>
        <a:xfrm>
          <a:off x="9178056" y="212305"/>
          <a:ext cx="1389206" cy="833523"/>
        </a:xfrm>
        <a:prstGeom prst="rect">
          <a:avLst/>
        </a:prstGeom>
        <a:solidFill>
          <a:schemeClr val="accent2">
            <a:hueOff val="632483"/>
            <a:satOff val="-11966"/>
            <a:lumOff val="-8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为年级添加班级</a:t>
          </a:r>
          <a:r>
            <a:rPr lang="zh-CN" sz="2200" kern="1200"/>
            <a:t> </a:t>
          </a:r>
          <a:endParaRPr lang="en-US" sz="2200" kern="1200"/>
        </a:p>
      </dsp:txBody>
      <dsp:txXfrm>
        <a:off x="9178056" y="212305"/>
        <a:ext cx="1389206" cy="833523"/>
      </dsp:txXfrm>
    </dsp:sp>
    <dsp:sp modelId="{0DE5F9FE-DEA3-1041-8157-AC80AC5B3CD9}">
      <dsp:nvSpPr>
        <dsp:cNvPr id="0" name=""/>
        <dsp:cNvSpPr/>
      </dsp:nvSpPr>
      <dsp:spPr>
        <a:xfrm>
          <a:off x="9295" y="1184750"/>
          <a:ext cx="1389206" cy="833523"/>
        </a:xfrm>
        <a:prstGeom prst="rect">
          <a:avLst/>
        </a:prstGeom>
        <a:solidFill>
          <a:schemeClr val="accent2">
            <a:hueOff val="737897"/>
            <a:satOff val="-13960"/>
            <a:lumOff val="-97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查看班级列表</a:t>
          </a:r>
          <a:r>
            <a:rPr lang="zh-CN" sz="2200" kern="1200"/>
            <a:t> </a:t>
          </a:r>
          <a:endParaRPr lang="en-US" sz="2200" kern="1200"/>
        </a:p>
      </dsp:txBody>
      <dsp:txXfrm>
        <a:off x="9295" y="1184750"/>
        <a:ext cx="1389206" cy="833523"/>
      </dsp:txXfrm>
    </dsp:sp>
    <dsp:sp modelId="{F060C496-8131-C74D-8D44-BD0340273882}">
      <dsp:nvSpPr>
        <dsp:cNvPr id="0" name=""/>
        <dsp:cNvSpPr/>
      </dsp:nvSpPr>
      <dsp:spPr>
        <a:xfrm>
          <a:off x="1537422" y="1184750"/>
          <a:ext cx="1389206" cy="833523"/>
        </a:xfrm>
        <a:prstGeom prst="rect">
          <a:avLst/>
        </a:prstGeom>
        <a:solidFill>
          <a:schemeClr val="accent2">
            <a:hueOff val="843311"/>
            <a:satOff val="-15954"/>
            <a:lumOff val="-111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添加班级信息</a:t>
          </a:r>
          <a:r>
            <a:rPr lang="zh-CN" sz="2200" kern="1200"/>
            <a:t> </a:t>
          </a:r>
          <a:endParaRPr lang="en-US" sz="2200" kern="1200"/>
        </a:p>
      </dsp:txBody>
      <dsp:txXfrm>
        <a:off x="1537422" y="1184750"/>
        <a:ext cx="1389206" cy="833523"/>
      </dsp:txXfrm>
    </dsp:sp>
    <dsp:sp modelId="{41A9CA7C-A829-1147-B121-F9FC7DBA7C17}">
      <dsp:nvSpPr>
        <dsp:cNvPr id="0" name=""/>
        <dsp:cNvSpPr/>
      </dsp:nvSpPr>
      <dsp:spPr>
        <a:xfrm>
          <a:off x="3065549" y="1184750"/>
          <a:ext cx="1389206" cy="833523"/>
        </a:xfrm>
        <a:prstGeom prst="rect">
          <a:avLst/>
        </a:prstGeom>
        <a:solidFill>
          <a:schemeClr val="accent2">
            <a:hueOff val="948725"/>
            <a:satOff val="-17948"/>
            <a:lumOff val="-125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修改班级信息</a:t>
          </a:r>
          <a:r>
            <a:rPr lang="zh-CN" sz="2200" kern="1200"/>
            <a:t> </a:t>
          </a:r>
          <a:endParaRPr lang="en-US" sz="2200" kern="1200"/>
        </a:p>
      </dsp:txBody>
      <dsp:txXfrm>
        <a:off x="3065549" y="1184750"/>
        <a:ext cx="1389206" cy="833523"/>
      </dsp:txXfrm>
    </dsp:sp>
    <dsp:sp modelId="{534A32B7-EE7F-3445-B7DF-8281A7DBF693}">
      <dsp:nvSpPr>
        <dsp:cNvPr id="0" name=""/>
        <dsp:cNvSpPr/>
      </dsp:nvSpPr>
      <dsp:spPr>
        <a:xfrm>
          <a:off x="4593675" y="1184750"/>
          <a:ext cx="1389206" cy="833523"/>
        </a:xfrm>
        <a:prstGeom prst="rect">
          <a:avLst/>
        </a:prstGeom>
        <a:solidFill>
          <a:schemeClr val="accent2">
            <a:hueOff val="1054139"/>
            <a:satOff val="-19943"/>
            <a:lumOff val="-138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删除班级信息</a:t>
          </a:r>
          <a:r>
            <a:rPr lang="zh-CN" sz="2200" kern="1200"/>
            <a:t> </a:t>
          </a:r>
          <a:endParaRPr lang="en-US" sz="2200" kern="1200"/>
        </a:p>
      </dsp:txBody>
      <dsp:txXfrm>
        <a:off x="4593675" y="1184750"/>
        <a:ext cx="1389206" cy="833523"/>
      </dsp:txXfrm>
    </dsp:sp>
    <dsp:sp modelId="{60511DAB-F791-F74E-8A65-668AAD9784FA}">
      <dsp:nvSpPr>
        <dsp:cNvPr id="0" name=""/>
        <dsp:cNvSpPr/>
      </dsp:nvSpPr>
      <dsp:spPr>
        <a:xfrm>
          <a:off x="6121802" y="1184750"/>
          <a:ext cx="1389206" cy="833523"/>
        </a:xfrm>
        <a:prstGeom prst="rect">
          <a:avLst/>
        </a:prstGeom>
        <a:solidFill>
          <a:schemeClr val="accent2">
            <a:hueOff val="1159553"/>
            <a:satOff val="-21937"/>
            <a:lumOff val="-152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为班级分配教师</a:t>
          </a:r>
          <a:r>
            <a:rPr lang="zh-CN" sz="2200" kern="1200"/>
            <a:t> </a:t>
          </a:r>
          <a:endParaRPr lang="en-US" sz="2200" kern="1200"/>
        </a:p>
      </dsp:txBody>
      <dsp:txXfrm>
        <a:off x="6121802" y="1184750"/>
        <a:ext cx="1389206" cy="833523"/>
      </dsp:txXfrm>
    </dsp:sp>
    <dsp:sp modelId="{77A3FB3B-1A3C-9346-BF28-0FBC45B1634E}">
      <dsp:nvSpPr>
        <dsp:cNvPr id="0" name=""/>
        <dsp:cNvSpPr/>
      </dsp:nvSpPr>
      <dsp:spPr>
        <a:xfrm>
          <a:off x="7649929" y="1184750"/>
          <a:ext cx="1389206" cy="833523"/>
        </a:xfrm>
        <a:prstGeom prst="rect">
          <a:avLst/>
        </a:prstGeom>
        <a:solidFill>
          <a:schemeClr val="accent2">
            <a:hueOff val="1264967"/>
            <a:satOff val="-23931"/>
            <a:lumOff val="-166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为班级分配年级</a:t>
          </a:r>
          <a:r>
            <a:rPr lang="zh-CN" sz="2200" kern="1200"/>
            <a:t> </a:t>
          </a:r>
          <a:endParaRPr lang="en-US" sz="2200" kern="1200"/>
        </a:p>
      </dsp:txBody>
      <dsp:txXfrm>
        <a:off x="7649929" y="1184750"/>
        <a:ext cx="1389206" cy="833523"/>
      </dsp:txXfrm>
    </dsp:sp>
    <dsp:sp modelId="{ACBD0660-0273-8044-AF48-C00F2ADCF9A5}">
      <dsp:nvSpPr>
        <dsp:cNvPr id="0" name=""/>
        <dsp:cNvSpPr/>
      </dsp:nvSpPr>
      <dsp:spPr>
        <a:xfrm>
          <a:off x="9178056" y="1184750"/>
          <a:ext cx="1389206" cy="833523"/>
        </a:xfrm>
        <a:prstGeom prst="rect">
          <a:avLst/>
        </a:prstGeom>
        <a:solidFill>
          <a:schemeClr val="accent2">
            <a:hueOff val="1370381"/>
            <a:satOff val="-25925"/>
            <a:lumOff val="-180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科目添加</a:t>
          </a:r>
          <a:r>
            <a:rPr lang="zh-CN" sz="2200" kern="1200"/>
            <a:t> </a:t>
          </a:r>
          <a:endParaRPr lang="en-US" sz="2200" kern="1200"/>
        </a:p>
      </dsp:txBody>
      <dsp:txXfrm>
        <a:off x="9178056" y="1184750"/>
        <a:ext cx="1389206" cy="833523"/>
      </dsp:txXfrm>
    </dsp:sp>
    <dsp:sp modelId="{FB76EF9B-60F6-DE4F-994D-8C35E7209887}">
      <dsp:nvSpPr>
        <dsp:cNvPr id="0" name=""/>
        <dsp:cNvSpPr/>
      </dsp:nvSpPr>
      <dsp:spPr>
        <a:xfrm>
          <a:off x="9295" y="2157194"/>
          <a:ext cx="1389206" cy="833523"/>
        </a:xfrm>
        <a:prstGeom prst="rect">
          <a:avLst/>
        </a:prstGeom>
        <a:solidFill>
          <a:schemeClr val="accent2">
            <a:hueOff val="1475795"/>
            <a:satOff val="-27920"/>
            <a:lumOff val="-194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科目删除</a:t>
          </a:r>
          <a:r>
            <a:rPr lang="zh-CN" sz="2200" kern="1200"/>
            <a:t> </a:t>
          </a:r>
          <a:endParaRPr lang="en-US" sz="2200" kern="1200"/>
        </a:p>
      </dsp:txBody>
      <dsp:txXfrm>
        <a:off x="9295" y="2157194"/>
        <a:ext cx="1389206" cy="833523"/>
      </dsp:txXfrm>
    </dsp:sp>
    <dsp:sp modelId="{AEB22189-C2DC-1647-AAED-79E16BA9F2E7}">
      <dsp:nvSpPr>
        <dsp:cNvPr id="0" name=""/>
        <dsp:cNvSpPr/>
      </dsp:nvSpPr>
      <dsp:spPr>
        <a:xfrm>
          <a:off x="1537422" y="2157194"/>
          <a:ext cx="1389206" cy="833523"/>
        </a:xfrm>
        <a:prstGeom prst="rect">
          <a:avLst/>
        </a:prstGeom>
        <a:solidFill>
          <a:schemeClr val="accent2">
            <a:hueOff val="1581209"/>
            <a:satOff val="-29914"/>
            <a:lumOff val="-208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科目与年级管理</a:t>
          </a:r>
          <a:r>
            <a:rPr lang="zh-CN" sz="2200" kern="1200"/>
            <a:t> </a:t>
          </a:r>
          <a:endParaRPr lang="en-US" sz="2200" kern="1200"/>
        </a:p>
      </dsp:txBody>
      <dsp:txXfrm>
        <a:off x="1537422" y="2157194"/>
        <a:ext cx="1389206" cy="833523"/>
      </dsp:txXfrm>
    </dsp:sp>
    <dsp:sp modelId="{59401E8D-86B9-5943-9155-88F42233F21F}">
      <dsp:nvSpPr>
        <dsp:cNvPr id="0" name=""/>
        <dsp:cNvSpPr/>
      </dsp:nvSpPr>
      <dsp:spPr>
        <a:xfrm>
          <a:off x="3065549" y="2157194"/>
          <a:ext cx="1389206" cy="833523"/>
        </a:xfrm>
        <a:prstGeom prst="rect">
          <a:avLst/>
        </a:prstGeom>
        <a:solidFill>
          <a:schemeClr val="accent2">
            <a:hueOff val="1686623"/>
            <a:satOff val="-31908"/>
            <a:lumOff val="-222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查看科任老师信息</a:t>
          </a:r>
          <a:r>
            <a:rPr lang="zh-CN" sz="2200" kern="1200"/>
            <a:t> </a:t>
          </a:r>
          <a:endParaRPr lang="en-US" sz="2200" kern="1200"/>
        </a:p>
      </dsp:txBody>
      <dsp:txXfrm>
        <a:off x="3065549" y="2157194"/>
        <a:ext cx="1389206" cy="833523"/>
      </dsp:txXfrm>
    </dsp:sp>
    <dsp:sp modelId="{752329CF-00E3-1146-8815-61C37685D6A1}">
      <dsp:nvSpPr>
        <dsp:cNvPr id="0" name=""/>
        <dsp:cNvSpPr/>
      </dsp:nvSpPr>
      <dsp:spPr>
        <a:xfrm>
          <a:off x="4593675" y="2157194"/>
          <a:ext cx="1389206" cy="833523"/>
        </a:xfrm>
        <a:prstGeom prst="rect">
          <a:avLst/>
        </a:prstGeom>
        <a:solidFill>
          <a:schemeClr val="accent2">
            <a:hueOff val="1792037"/>
            <a:satOff val="-33902"/>
            <a:lumOff val="-236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查看学生列表</a:t>
          </a:r>
          <a:r>
            <a:rPr lang="zh-CN" sz="2200" kern="1200"/>
            <a:t> </a:t>
          </a:r>
          <a:endParaRPr lang="en-US" sz="2200" kern="1200"/>
        </a:p>
      </dsp:txBody>
      <dsp:txXfrm>
        <a:off x="4593675" y="2157194"/>
        <a:ext cx="1389206" cy="833523"/>
      </dsp:txXfrm>
    </dsp:sp>
    <dsp:sp modelId="{A48B6845-CEB9-B949-B605-D4D31656D544}">
      <dsp:nvSpPr>
        <dsp:cNvPr id="0" name=""/>
        <dsp:cNvSpPr/>
      </dsp:nvSpPr>
      <dsp:spPr>
        <a:xfrm>
          <a:off x="6121802" y="2157194"/>
          <a:ext cx="1389206" cy="833523"/>
        </a:xfrm>
        <a:prstGeom prst="rect">
          <a:avLst/>
        </a:prstGeom>
        <a:solidFill>
          <a:schemeClr val="accent2">
            <a:hueOff val="1897450"/>
            <a:satOff val="-35897"/>
            <a:lumOff val="-250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学生添加</a:t>
          </a:r>
          <a:r>
            <a:rPr lang="zh-CN" sz="2200" kern="1200"/>
            <a:t> </a:t>
          </a:r>
          <a:endParaRPr lang="en-US" sz="2200" kern="1200"/>
        </a:p>
      </dsp:txBody>
      <dsp:txXfrm>
        <a:off x="6121802" y="2157194"/>
        <a:ext cx="1389206" cy="833523"/>
      </dsp:txXfrm>
    </dsp:sp>
    <dsp:sp modelId="{91F29AD9-8778-414A-9DC0-002FB908F19A}">
      <dsp:nvSpPr>
        <dsp:cNvPr id="0" name=""/>
        <dsp:cNvSpPr/>
      </dsp:nvSpPr>
      <dsp:spPr>
        <a:xfrm>
          <a:off x="7649929" y="2157194"/>
          <a:ext cx="1389206" cy="833523"/>
        </a:xfrm>
        <a:prstGeom prst="rect">
          <a:avLst/>
        </a:prstGeom>
        <a:solidFill>
          <a:schemeClr val="accent2">
            <a:hueOff val="2002864"/>
            <a:satOff val="-37891"/>
            <a:lumOff val="-263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修改学生信息</a:t>
          </a:r>
          <a:r>
            <a:rPr lang="zh-CN" sz="2200" kern="1200"/>
            <a:t> </a:t>
          </a:r>
          <a:endParaRPr lang="en-US" sz="2200" kern="1200"/>
        </a:p>
      </dsp:txBody>
      <dsp:txXfrm>
        <a:off x="7649929" y="2157194"/>
        <a:ext cx="1389206" cy="833523"/>
      </dsp:txXfrm>
    </dsp:sp>
    <dsp:sp modelId="{B34BFA11-89C3-0B47-B454-FA9B75BECACA}">
      <dsp:nvSpPr>
        <dsp:cNvPr id="0" name=""/>
        <dsp:cNvSpPr/>
      </dsp:nvSpPr>
      <dsp:spPr>
        <a:xfrm>
          <a:off x="9178056" y="2157194"/>
          <a:ext cx="1389206" cy="833523"/>
        </a:xfrm>
        <a:prstGeom prst="rect">
          <a:avLst/>
        </a:prstGeom>
        <a:solidFill>
          <a:schemeClr val="accent2">
            <a:hueOff val="2108278"/>
            <a:satOff val="-39885"/>
            <a:lumOff val="-277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删除学生信息</a:t>
          </a:r>
          <a:r>
            <a:rPr lang="zh-CN" sz="2200" kern="1200"/>
            <a:t> </a:t>
          </a:r>
          <a:endParaRPr lang="en-US" sz="2200" kern="1200"/>
        </a:p>
      </dsp:txBody>
      <dsp:txXfrm>
        <a:off x="9178056" y="2157194"/>
        <a:ext cx="1389206" cy="833523"/>
      </dsp:txXfrm>
    </dsp:sp>
    <dsp:sp modelId="{91D85635-7AA8-6147-9D32-F5F3D62FEDB1}">
      <dsp:nvSpPr>
        <dsp:cNvPr id="0" name=""/>
        <dsp:cNvSpPr/>
      </dsp:nvSpPr>
      <dsp:spPr>
        <a:xfrm>
          <a:off x="2301485" y="3129638"/>
          <a:ext cx="1389206" cy="833523"/>
        </a:xfrm>
        <a:prstGeom prst="rect">
          <a:avLst/>
        </a:prstGeom>
        <a:solidFill>
          <a:schemeClr val="accent2">
            <a:hueOff val="2213692"/>
            <a:satOff val="-41879"/>
            <a:lumOff val="-291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学生转班</a:t>
          </a:r>
          <a:r>
            <a:rPr lang="zh-CN" sz="2200" kern="1200"/>
            <a:t> </a:t>
          </a:r>
          <a:endParaRPr lang="en-US" sz="2200" kern="1200"/>
        </a:p>
      </dsp:txBody>
      <dsp:txXfrm>
        <a:off x="2301485" y="3129638"/>
        <a:ext cx="1389206" cy="833523"/>
      </dsp:txXfrm>
    </dsp:sp>
    <dsp:sp modelId="{374D99DF-2AB0-754C-BC68-830F0C3214F5}">
      <dsp:nvSpPr>
        <dsp:cNvPr id="0" name=""/>
        <dsp:cNvSpPr/>
      </dsp:nvSpPr>
      <dsp:spPr>
        <a:xfrm>
          <a:off x="3829612" y="3129638"/>
          <a:ext cx="1389206" cy="833523"/>
        </a:xfrm>
        <a:prstGeom prst="rect">
          <a:avLst/>
        </a:prstGeom>
        <a:solidFill>
          <a:schemeClr val="accent2">
            <a:hueOff val="2319106"/>
            <a:satOff val="-43874"/>
            <a:lumOff val="-305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查看班级成绩</a:t>
          </a:r>
          <a:r>
            <a:rPr lang="zh-CN" sz="2200" kern="1200"/>
            <a:t> </a:t>
          </a:r>
          <a:endParaRPr lang="en-US" sz="2200" kern="1200"/>
        </a:p>
      </dsp:txBody>
      <dsp:txXfrm>
        <a:off x="3829612" y="3129638"/>
        <a:ext cx="1389206" cy="833523"/>
      </dsp:txXfrm>
    </dsp:sp>
    <dsp:sp modelId="{00F39324-814A-8F47-A293-377BA08C18BD}">
      <dsp:nvSpPr>
        <dsp:cNvPr id="0" name=""/>
        <dsp:cNvSpPr/>
      </dsp:nvSpPr>
      <dsp:spPr>
        <a:xfrm>
          <a:off x="5357739" y="3129638"/>
          <a:ext cx="1389206" cy="833523"/>
        </a:xfrm>
        <a:prstGeom prst="rect">
          <a:avLst/>
        </a:prstGeom>
        <a:solidFill>
          <a:schemeClr val="accent2">
            <a:hueOff val="2424520"/>
            <a:satOff val="-45868"/>
            <a:lumOff val="-319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查看个人成绩</a:t>
          </a:r>
          <a:r>
            <a:rPr lang="zh-CN" sz="2200" kern="1200"/>
            <a:t> </a:t>
          </a:r>
          <a:endParaRPr lang="en-US" sz="2200" kern="1200"/>
        </a:p>
      </dsp:txBody>
      <dsp:txXfrm>
        <a:off x="5357739" y="3129638"/>
        <a:ext cx="1389206" cy="833523"/>
      </dsp:txXfrm>
    </dsp:sp>
    <dsp:sp modelId="{90D76EED-7791-F640-9E06-5ED649F909E5}">
      <dsp:nvSpPr>
        <dsp:cNvPr id="0" name=""/>
        <dsp:cNvSpPr/>
      </dsp:nvSpPr>
      <dsp:spPr>
        <a:xfrm>
          <a:off x="6885866" y="3129638"/>
          <a:ext cx="1389206" cy="833523"/>
        </a:xfrm>
        <a:prstGeom prst="rect">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a:t>录入成绩</a:t>
          </a:r>
          <a:r>
            <a:rPr lang="zh-CN" sz="2200" kern="1200"/>
            <a:t> </a:t>
          </a:r>
          <a:endParaRPr lang="en-US" sz="2200" kern="1200"/>
        </a:p>
      </dsp:txBody>
      <dsp:txXfrm>
        <a:off x="6885866" y="3129638"/>
        <a:ext cx="1389206" cy="833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6C374-A430-4E0F-B203-4F44F22E009B}">
      <dsp:nvSpPr>
        <dsp:cNvPr id="0" name=""/>
        <dsp:cNvSpPr/>
      </dsp:nvSpPr>
      <dsp:spPr>
        <a:xfrm>
          <a:off x="0" y="678513"/>
          <a:ext cx="10576558" cy="1252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83DD6-9384-4274-AC79-A1890BF53B41}">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A5736E-C371-4900-9158-DC1415AA6FB1}">
      <dsp:nvSpPr>
        <dsp:cNvPr id="0" name=""/>
        <dsp:cNvSpPr/>
      </dsp:nvSpPr>
      <dsp:spPr>
        <a:xfrm>
          <a:off x="1446799" y="678513"/>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100000"/>
            </a:lnSpc>
            <a:spcBef>
              <a:spcPct val="0"/>
            </a:spcBef>
            <a:spcAft>
              <a:spcPct val="35000"/>
            </a:spcAft>
            <a:buNone/>
          </a:pPr>
          <a:r>
            <a:rPr kumimoji="1" lang="zh-CN" sz="1900" kern="1200" dirty="0"/>
            <a:t>我们小组使用的</a:t>
          </a:r>
          <a:r>
            <a:rPr kumimoji="1" lang="en-US" sz="1900" kern="1200" dirty="0"/>
            <a:t>IDE</a:t>
          </a:r>
          <a:r>
            <a:rPr kumimoji="1" lang="zh-CN" sz="1900" kern="1200" dirty="0"/>
            <a:t>为</a:t>
          </a:r>
          <a:r>
            <a:rPr kumimoji="1" lang="en-US" sz="1900" kern="1200" dirty="0"/>
            <a:t>IntelliJ</a:t>
          </a:r>
          <a:r>
            <a:rPr kumimoji="1" lang="zh-CN" sz="1900" kern="1200" dirty="0"/>
            <a:t> </a:t>
          </a:r>
          <a:r>
            <a:rPr kumimoji="1" lang="en-US" sz="1900" kern="1200" dirty="0"/>
            <a:t>Idea</a:t>
          </a:r>
          <a:r>
            <a:rPr kumimoji="1" lang="zh-CN" altLang="en-US" sz="1900" kern="1200" dirty="0"/>
            <a:t>，</a:t>
          </a:r>
          <a:r>
            <a:rPr kumimoji="1" lang="en-US" altLang="zh-CN" sz="1900" kern="1200" dirty="0" err="1"/>
            <a:t>HTMl</a:t>
          </a:r>
          <a:r>
            <a:rPr kumimoji="1" lang="zh-CN" altLang="en-US" sz="1900" kern="1200" dirty="0"/>
            <a:t>插件</a:t>
          </a:r>
          <a:r>
            <a:rPr kumimoji="1" lang="en-US" altLang="zh-CN" sz="1900" kern="1200" dirty="0"/>
            <a:t>jQuery</a:t>
          </a:r>
          <a:r>
            <a:rPr kumimoji="1" lang="zh-CN" altLang="en-US" sz="1900" kern="1200" dirty="0"/>
            <a:t>和</a:t>
          </a:r>
          <a:r>
            <a:rPr kumimoji="1" lang="en-US" altLang="zh-CN" sz="1900" kern="1200" dirty="0"/>
            <a:t>Bootstrap</a:t>
          </a:r>
          <a:r>
            <a:rPr kumimoji="1" lang="zh-CN" sz="1900" kern="1200" dirty="0"/>
            <a:t>，版本控制工具</a:t>
          </a:r>
          <a:r>
            <a:rPr kumimoji="1" lang="en-US" sz="1900" kern="1200" dirty="0"/>
            <a:t>git</a:t>
          </a:r>
          <a:r>
            <a:rPr kumimoji="1" lang="zh-CN" sz="1900" kern="1200" dirty="0"/>
            <a:t>，版本控制</a:t>
          </a:r>
          <a:r>
            <a:rPr kumimoji="1" lang="en-US" sz="1900" kern="1200" dirty="0"/>
            <a:t>GUI</a:t>
          </a:r>
          <a:r>
            <a:rPr kumimoji="1" lang="zh-CN" sz="1900" kern="1200" dirty="0"/>
            <a:t>工具</a:t>
          </a:r>
          <a:r>
            <a:rPr kumimoji="1" lang="en-US" sz="1900" kern="1200" dirty="0" err="1"/>
            <a:t>Sourcetree</a:t>
          </a:r>
          <a:r>
            <a:rPr kumimoji="1" lang="zh-CN" sz="1900" kern="1200" dirty="0"/>
            <a:t>，数据库</a:t>
          </a:r>
          <a:r>
            <a:rPr kumimoji="1" lang="en-US" sz="1900" kern="1200" dirty="0" err="1"/>
            <a:t>Mysql</a:t>
          </a:r>
          <a:r>
            <a:rPr kumimoji="1" lang="zh-CN" altLang="en-US" sz="1900" kern="1200" dirty="0"/>
            <a:t>，数据库连接工具</a:t>
          </a:r>
          <a:r>
            <a:rPr kumimoji="1" lang="en-US" altLang="zh-CN" sz="1900" kern="1200" dirty="0"/>
            <a:t>JDBC</a:t>
          </a:r>
          <a:r>
            <a:rPr kumimoji="1" lang="zh-CN" sz="1900" kern="1200" dirty="0"/>
            <a:t>，网页解析工具</a:t>
          </a:r>
          <a:r>
            <a:rPr kumimoji="1" lang="en-US" altLang="zh-CN" sz="1900" kern="1200" dirty="0"/>
            <a:t>T</a:t>
          </a:r>
          <a:r>
            <a:rPr kumimoji="1" lang="en-US" sz="1900" kern="1200" dirty="0"/>
            <a:t>omcat9</a:t>
          </a:r>
          <a:endParaRPr lang="en-US" sz="1900" kern="1200" dirty="0"/>
        </a:p>
      </dsp:txBody>
      <dsp:txXfrm>
        <a:off x="1446799" y="678513"/>
        <a:ext cx="9129758" cy="1252640"/>
      </dsp:txXfrm>
    </dsp:sp>
    <dsp:sp modelId="{B00418B8-0BC9-4B81-9D66-FAAF7BE8EC42}">
      <dsp:nvSpPr>
        <dsp:cNvPr id="0" name=""/>
        <dsp:cNvSpPr/>
      </dsp:nvSpPr>
      <dsp:spPr>
        <a:xfrm>
          <a:off x="0" y="2244314"/>
          <a:ext cx="10576558" cy="1252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889BB-853A-4FE7-A545-1A8E13174393}">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81BC15-FAC2-401B-B9D6-A994DC32A165}">
      <dsp:nvSpPr>
        <dsp:cNvPr id="0" name=""/>
        <dsp:cNvSpPr/>
      </dsp:nvSpPr>
      <dsp:spPr>
        <a:xfrm>
          <a:off x="1446799" y="2244314"/>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100000"/>
            </a:lnSpc>
            <a:spcBef>
              <a:spcPct val="0"/>
            </a:spcBef>
            <a:spcAft>
              <a:spcPct val="35000"/>
            </a:spcAft>
            <a:buNone/>
          </a:pPr>
          <a:r>
            <a:rPr kumimoji="1" lang="zh-CN" sz="1900" kern="1200" dirty="0"/>
            <a:t>其中</a:t>
          </a:r>
          <a:r>
            <a:rPr kumimoji="1" lang="en-US" sz="1900" kern="1200" dirty="0"/>
            <a:t>IDE</a:t>
          </a:r>
          <a:r>
            <a:rPr kumimoji="1" lang="zh-CN" sz="1900" kern="1200" dirty="0"/>
            <a:t>、版本控制</a:t>
          </a:r>
          <a:r>
            <a:rPr kumimoji="1" lang="en-US" sz="1900" kern="1200" dirty="0"/>
            <a:t>GUI</a:t>
          </a:r>
          <a:r>
            <a:rPr kumimoji="1" lang="zh-CN" sz="1900" kern="1200" dirty="0"/>
            <a:t>工具小组成员一人一份，数据库、网页解析工具部署到同一个服务器上</a:t>
          </a:r>
          <a:r>
            <a:rPr kumimoji="1" lang="zh-CN" altLang="en-US" sz="1900" kern="1200" dirty="0"/>
            <a:t>，</a:t>
          </a:r>
          <a:r>
            <a:rPr kumimoji="1" lang="en-US" altLang="zh-CN" sz="1900" kern="1200" dirty="0"/>
            <a:t>HTML</a:t>
          </a:r>
          <a:r>
            <a:rPr kumimoji="1" lang="zh-CN" altLang="en-US" sz="1900" kern="1200" dirty="0"/>
            <a:t>插件和</a:t>
          </a:r>
          <a:r>
            <a:rPr kumimoji="1" lang="en-US" altLang="zh-CN" sz="1900" kern="1200" dirty="0"/>
            <a:t>JDBC</a:t>
          </a:r>
          <a:r>
            <a:rPr kumimoji="1" lang="zh-CN" altLang="en-US" sz="1900" kern="1200" dirty="0"/>
            <a:t>连接工具集成到项目里</a:t>
          </a:r>
          <a:endParaRPr lang="en-US" sz="1900" kern="1200" dirty="0"/>
        </a:p>
      </dsp:txBody>
      <dsp:txXfrm>
        <a:off x="1446799" y="2244314"/>
        <a:ext cx="9129758" cy="1252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44789-905D-4744-B927-DB391973ED3C}">
      <dsp:nvSpPr>
        <dsp:cNvPr id="0" name=""/>
        <dsp:cNvSpPr/>
      </dsp:nvSpPr>
      <dsp:spPr>
        <a:xfrm>
          <a:off x="206" y="24830"/>
          <a:ext cx="2495092" cy="299411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60" tIns="0" rIns="246460" bIns="330200" numCol="1" spcCol="1270" anchor="t" anchorCtr="0">
          <a:noAutofit/>
        </a:bodyPr>
        <a:lstStyle/>
        <a:p>
          <a:pPr marL="0" lvl="0" indent="0" algn="l" defTabSz="844550">
            <a:lnSpc>
              <a:spcPct val="90000"/>
            </a:lnSpc>
            <a:spcBef>
              <a:spcPct val="0"/>
            </a:spcBef>
            <a:spcAft>
              <a:spcPct val="35000"/>
            </a:spcAft>
            <a:buNone/>
          </a:pPr>
          <a:r>
            <a:rPr lang="zh-CN" sz="1900" b="1" kern="1200"/>
            <a:t>前期（第一阶段）：项目总体设计、搭建所需环境、设计数据库、初建开发项目</a:t>
          </a:r>
          <a:endParaRPr lang="en-US" sz="1900" kern="1200"/>
        </a:p>
      </dsp:txBody>
      <dsp:txXfrm>
        <a:off x="206" y="1222475"/>
        <a:ext cx="2495092" cy="1796466"/>
      </dsp:txXfrm>
    </dsp:sp>
    <dsp:sp modelId="{FDBC6ECD-CA80-EB45-B2E9-95C247EBF223}">
      <dsp:nvSpPr>
        <dsp:cNvPr id="0" name=""/>
        <dsp:cNvSpPr/>
      </dsp:nvSpPr>
      <dsp:spPr>
        <a:xfrm>
          <a:off x="206" y="24830"/>
          <a:ext cx="2495092" cy="119764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6460" tIns="165100" rIns="246460"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06" y="24830"/>
        <a:ext cx="2495092" cy="1197644"/>
      </dsp:txXfrm>
    </dsp:sp>
    <dsp:sp modelId="{46F593DE-A207-8D48-9300-C18D2F8233BD}">
      <dsp:nvSpPr>
        <dsp:cNvPr id="0" name=""/>
        <dsp:cNvSpPr/>
      </dsp:nvSpPr>
      <dsp:spPr>
        <a:xfrm>
          <a:off x="2694906" y="24830"/>
          <a:ext cx="2495092" cy="299411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60" tIns="0" rIns="246460" bIns="330200" numCol="1" spcCol="1270" anchor="t" anchorCtr="0">
          <a:noAutofit/>
        </a:bodyPr>
        <a:lstStyle/>
        <a:p>
          <a:pPr marL="0" lvl="0" indent="0" algn="l" defTabSz="844550">
            <a:lnSpc>
              <a:spcPct val="90000"/>
            </a:lnSpc>
            <a:spcBef>
              <a:spcPct val="0"/>
            </a:spcBef>
            <a:spcAft>
              <a:spcPct val="35000"/>
            </a:spcAft>
            <a:buNone/>
          </a:pPr>
          <a:r>
            <a:rPr lang="zh-CN" sz="1900" b="1" kern="1200" dirty="0"/>
            <a:t>初期（第二阶段）：初期开发前端及后台、完成数据库创建</a:t>
          </a:r>
          <a:endParaRPr lang="en-US" sz="1900" kern="1200" dirty="0"/>
        </a:p>
      </dsp:txBody>
      <dsp:txXfrm>
        <a:off x="2694906" y="1222475"/>
        <a:ext cx="2495092" cy="1796466"/>
      </dsp:txXfrm>
    </dsp:sp>
    <dsp:sp modelId="{B59BBBFA-D4C3-A74D-94DD-874FCC4FEDF6}">
      <dsp:nvSpPr>
        <dsp:cNvPr id="0" name=""/>
        <dsp:cNvSpPr/>
      </dsp:nvSpPr>
      <dsp:spPr>
        <a:xfrm>
          <a:off x="2694906" y="24830"/>
          <a:ext cx="2495092" cy="119764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6460" tIns="165100" rIns="246460"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694906" y="24830"/>
        <a:ext cx="2495092" cy="1197644"/>
      </dsp:txXfrm>
    </dsp:sp>
    <dsp:sp modelId="{FCE00ED4-A444-BC49-AD7A-0D89B6095575}">
      <dsp:nvSpPr>
        <dsp:cNvPr id="0" name=""/>
        <dsp:cNvSpPr/>
      </dsp:nvSpPr>
      <dsp:spPr>
        <a:xfrm>
          <a:off x="5389607" y="24830"/>
          <a:ext cx="2495092" cy="299411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60" tIns="0" rIns="246460" bIns="330200" numCol="1" spcCol="1270" anchor="t" anchorCtr="0">
          <a:noAutofit/>
        </a:bodyPr>
        <a:lstStyle/>
        <a:p>
          <a:pPr marL="0" lvl="0" indent="0" algn="l" defTabSz="844550">
            <a:lnSpc>
              <a:spcPct val="90000"/>
            </a:lnSpc>
            <a:spcBef>
              <a:spcPct val="0"/>
            </a:spcBef>
            <a:spcAft>
              <a:spcPct val="35000"/>
            </a:spcAft>
            <a:buNone/>
          </a:pPr>
          <a:r>
            <a:rPr lang="zh-CN" sz="1900" b="1" kern="1200" dirty="0"/>
            <a:t>中期（第三阶段）：项目工程初期完成，所有开发完毕</a:t>
          </a:r>
          <a:endParaRPr lang="en-US" sz="1900" kern="1200" dirty="0"/>
        </a:p>
      </dsp:txBody>
      <dsp:txXfrm>
        <a:off x="5389607" y="1222475"/>
        <a:ext cx="2495092" cy="1796466"/>
      </dsp:txXfrm>
    </dsp:sp>
    <dsp:sp modelId="{A2ED2C84-F826-9146-8683-43454CD9C783}">
      <dsp:nvSpPr>
        <dsp:cNvPr id="0" name=""/>
        <dsp:cNvSpPr/>
      </dsp:nvSpPr>
      <dsp:spPr>
        <a:xfrm>
          <a:off x="5389607" y="24830"/>
          <a:ext cx="2495092" cy="119764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6460" tIns="165100" rIns="246460"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389607" y="24830"/>
        <a:ext cx="2495092" cy="1197644"/>
      </dsp:txXfrm>
    </dsp:sp>
    <dsp:sp modelId="{A7ABB7D9-A6C1-5441-BCC5-50D6B8271CB1}">
      <dsp:nvSpPr>
        <dsp:cNvPr id="0" name=""/>
        <dsp:cNvSpPr/>
      </dsp:nvSpPr>
      <dsp:spPr>
        <a:xfrm>
          <a:off x="8084307" y="24830"/>
          <a:ext cx="2495092" cy="299411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60" tIns="0" rIns="246460" bIns="330200" numCol="1" spcCol="1270" anchor="t" anchorCtr="0">
          <a:noAutofit/>
        </a:bodyPr>
        <a:lstStyle/>
        <a:p>
          <a:pPr marL="0" lvl="0" indent="0" algn="l" defTabSz="844550">
            <a:lnSpc>
              <a:spcPct val="90000"/>
            </a:lnSpc>
            <a:spcBef>
              <a:spcPct val="0"/>
            </a:spcBef>
            <a:spcAft>
              <a:spcPct val="35000"/>
            </a:spcAft>
            <a:buNone/>
          </a:pPr>
          <a:r>
            <a:rPr lang="zh-CN" sz="1900" b="1" kern="1200"/>
            <a:t>后期（第四阶段）：检查、测试项目中的漏洞并修复，完成最终项目</a:t>
          </a:r>
          <a:endParaRPr lang="en-US" sz="1900" kern="1200"/>
        </a:p>
      </dsp:txBody>
      <dsp:txXfrm>
        <a:off x="8084307" y="1222475"/>
        <a:ext cx="2495092" cy="1796466"/>
      </dsp:txXfrm>
    </dsp:sp>
    <dsp:sp modelId="{BFA48234-E4CF-CA47-A697-51216D6DB979}">
      <dsp:nvSpPr>
        <dsp:cNvPr id="0" name=""/>
        <dsp:cNvSpPr/>
      </dsp:nvSpPr>
      <dsp:spPr>
        <a:xfrm>
          <a:off x="8084307" y="24830"/>
          <a:ext cx="2495092" cy="119764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6460" tIns="165100" rIns="246460"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084307" y="24830"/>
        <a:ext cx="2495092" cy="1197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0B531-531A-4A83-99C1-0EB7C724FADB}">
      <dsp:nvSpPr>
        <dsp:cNvPr id="0" name=""/>
        <dsp:cNvSpPr/>
      </dsp:nvSpPr>
      <dsp:spPr>
        <a:xfrm>
          <a:off x="1106654" y="858"/>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0403D-3FEA-4DBC-844A-21047A4BD8E4}">
      <dsp:nvSpPr>
        <dsp:cNvPr id="0" name=""/>
        <dsp:cNvSpPr/>
      </dsp:nvSpPr>
      <dsp:spPr>
        <a:xfrm>
          <a:off x="1311404" y="205608"/>
          <a:ext cx="551250" cy="55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209215-FBD7-4639-984E-4FF02259623E}">
      <dsp:nvSpPr>
        <dsp:cNvPr id="0" name=""/>
        <dsp:cNvSpPr/>
      </dsp:nvSpPr>
      <dsp:spPr>
        <a:xfrm>
          <a:off x="799529" y="126085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a:t>专业知识过关</a:t>
          </a:r>
          <a:endParaRPr lang="en-US" sz="2000" kern="1200"/>
        </a:p>
      </dsp:txBody>
      <dsp:txXfrm>
        <a:off x="799529" y="1260858"/>
        <a:ext cx="1575000" cy="630000"/>
      </dsp:txXfrm>
    </dsp:sp>
    <dsp:sp modelId="{03FEC750-7D8F-4857-BAE7-D1C09B335C63}">
      <dsp:nvSpPr>
        <dsp:cNvPr id="0" name=""/>
        <dsp:cNvSpPr/>
      </dsp:nvSpPr>
      <dsp:spPr>
        <a:xfrm>
          <a:off x="2957279" y="858"/>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1F076-EFC8-459F-A72F-6B09B815FF4B}">
      <dsp:nvSpPr>
        <dsp:cNvPr id="0" name=""/>
        <dsp:cNvSpPr/>
      </dsp:nvSpPr>
      <dsp:spPr>
        <a:xfrm>
          <a:off x="3162029" y="205608"/>
          <a:ext cx="551250" cy="55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99C0B-B05D-40F1-938A-201B40C807D5}">
      <dsp:nvSpPr>
        <dsp:cNvPr id="0" name=""/>
        <dsp:cNvSpPr/>
      </dsp:nvSpPr>
      <dsp:spPr>
        <a:xfrm>
          <a:off x="2650154" y="126085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dirty="0"/>
            <a:t>熟练使用各种工具</a:t>
          </a:r>
          <a:endParaRPr lang="en-US" sz="2000" kern="1200" dirty="0"/>
        </a:p>
      </dsp:txBody>
      <dsp:txXfrm>
        <a:off x="2650154" y="1260858"/>
        <a:ext cx="1575000" cy="630000"/>
      </dsp:txXfrm>
    </dsp:sp>
    <dsp:sp modelId="{2388F7FA-A49F-4A45-AF59-15F79CBE5AB2}">
      <dsp:nvSpPr>
        <dsp:cNvPr id="0" name=""/>
        <dsp:cNvSpPr/>
      </dsp:nvSpPr>
      <dsp:spPr>
        <a:xfrm>
          <a:off x="4807904" y="858"/>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F0FF4-E918-4B6D-986F-270FF4C4D1E9}">
      <dsp:nvSpPr>
        <dsp:cNvPr id="0" name=""/>
        <dsp:cNvSpPr/>
      </dsp:nvSpPr>
      <dsp:spPr>
        <a:xfrm>
          <a:off x="5012654" y="205608"/>
          <a:ext cx="551250" cy="55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5BB53-B82B-44A5-B0B5-8D1F8B7AE61B}">
      <dsp:nvSpPr>
        <dsp:cNvPr id="0" name=""/>
        <dsp:cNvSpPr/>
      </dsp:nvSpPr>
      <dsp:spPr>
        <a:xfrm>
          <a:off x="4500779" y="126085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dirty="0"/>
            <a:t>有专用版本库服务器</a:t>
          </a:r>
          <a:endParaRPr lang="en-US" sz="2000" kern="1200" dirty="0"/>
        </a:p>
      </dsp:txBody>
      <dsp:txXfrm>
        <a:off x="4500779" y="1260858"/>
        <a:ext cx="1575000" cy="630000"/>
      </dsp:txXfrm>
    </dsp:sp>
    <dsp:sp modelId="{8726126E-A0A7-49DA-8DC8-1AABBEA9D1DC}">
      <dsp:nvSpPr>
        <dsp:cNvPr id="0" name=""/>
        <dsp:cNvSpPr/>
      </dsp:nvSpPr>
      <dsp:spPr>
        <a:xfrm>
          <a:off x="6658529" y="858"/>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88DAA-AF69-4C07-A4D2-1E6C7C164F87}">
      <dsp:nvSpPr>
        <dsp:cNvPr id="0" name=""/>
        <dsp:cNvSpPr/>
      </dsp:nvSpPr>
      <dsp:spPr>
        <a:xfrm>
          <a:off x="6863279" y="205608"/>
          <a:ext cx="551250" cy="5512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312F19-8832-4F7B-9C7F-58FE9FF01EA8}">
      <dsp:nvSpPr>
        <dsp:cNvPr id="0" name=""/>
        <dsp:cNvSpPr/>
      </dsp:nvSpPr>
      <dsp:spPr>
        <a:xfrm>
          <a:off x="6351404" y="126085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dirty="0"/>
            <a:t>组员分工明确能力</a:t>
          </a:r>
          <a:r>
            <a:rPr kumimoji="1" lang="zh-CN" altLang="en-US" sz="2000" kern="1200" dirty="0"/>
            <a:t>优秀</a:t>
          </a:r>
          <a:endParaRPr lang="en-US" sz="2000" kern="1200" dirty="0"/>
        </a:p>
      </dsp:txBody>
      <dsp:txXfrm>
        <a:off x="6351404" y="1260858"/>
        <a:ext cx="1575000" cy="630000"/>
      </dsp:txXfrm>
    </dsp:sp>
    <dsp:sp modelId="{A18695A6-3D20-4799-944A-D56C6F7E2C8E}">
      <dsp:nvSpPr>
        <dsp:cNvPr id="0" name=""/>
        <dsp:cNvSpPr/>
      </dsp:nvSpPr>
      <dsp:spPr>
        <a:xfrm>
          <a:off x="8509154" y="858"/>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4BE12-23FA-4C36-A044-D834DBBCF66E}">
      <dsp:nvSpPr>
        <dsp:cNvPr id="0" name=""/>
        <dsp:cNvSpPr/>
      </dsp:nvSpPr>
      <dsp:spPr>
        <a:xfrm>
          <a:off x="8713904" y="205608"/>
          <a:ext cx="551250" cy="5512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6F30F-0338-4655-814C-329D0B6CF2A9}">
      <dsp:nvSpPr>
        <dsp:cNvPr id="0" name=""/>
        <dsp:cNvSpPr/>
      </dsp:nvSpPr>
      <dsp:spPr>
        <a:xfrm>
          <a:off x="8202029" y="126085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dirty="0"/>
            <a:t>组员配合默契懂得沟通协调</a:t>
          </a:r>
          <a:endParaRPr lang="en-US" sz="2000" kern="1200" dirty="0"/>
        </a:p>
      </dsp:txBody>
      <dsp:txXfrm>
        <a:off x="8202029" y="1260858"/>
        <a:ext cx="1575000" cy="630000"/>
      </dsp:txXfrm>
    </dsp:sp>
    <dsp:sp modelId="{D472FB8C-7878-4D88-A0D2-275F01C8EA98}">
      <dsp:nvSpPr>
        <dsp:cNvPr id="0" name=""/>
        <dsp:cNvSpPr/>
      </dsp:nvSpPr>
      <dsp:spPr>
        <a:xfrm>
          <a:off x="3882591" y="2284609"/>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69189-F141-4EDC-A1CA-CD9399A2A621}">
      <dsp:nvSpPr>
        <dsp:cNvPr id="0" name=""/>
        <dsp:cNvSpPr/>
      </dsp:nvSpPr>
      <dsp:spPr>
        <a:xfrm>
          <a:off x="4087341" y="2489358"/>
          <a:ext cx="551250" cy="5512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1CA954-1C5E-44F1-9348-FFA3C7F4051F}">
      <dsp:nvSpPr>
        <dsp:cNvPr id="0" name=""/>
        <dsp:cNvSpPr/>
      </dsp:nvSpPr>
      <dsp:spPr>
        <a:xfrm>
          <a:off x="3575466" y="3544609"/>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a:t>项目开发效率高</a:t>
          </a:r>
          <a:endParaRPr lang="en-US" sz="2000" kern="1200"/>
        </a:p>
      </dsp:txBody>
      <dsp:txXfrm>
        <a:off x="3575466" y="3544609"/>
        <a:ext cx="1575000" cy="630000"/>
      </dsp:txXfrm>
    </dsp:sp>
    <dsp:sp modelId="{A9E2DC85-7AC1-40C9-9604-B99BD8C8E0F8}">
      <dsp:nvSpPr>
        <dsp:cNvPr id="0" name=""/>
        <dsp:cNvSpPr/>
      </dsp:nvSpPr>
      <dsp:spPr>
        <a:xfrm>
          <a:off x="5733216" y="2284609"/>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4BDA7-CD1A-4630-9A04-EFF0D8F53815}">
      <dsp:nvSpPr>
        <dsp:cNvPr id="0" name=""/>
        <dsp:cNvSpPr/>
      </dsp:nvSpPr>
      <dsp:spPr>
        <a:xfrm>
          <a:off x="5937966" y="2489358"/>
          <a:ext cx="551250" cy="55125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A3C8EF-E3AA-4B2A-9771-DEBD0AEFF432}">
      <dsp:nvSpPr>
        <dsp:cNvPr id="0" name=""/>
        <dsp:cNvSpPr/>
      </dsp:nvSpPr>
      <dsp:spPr>
        <a:xfrm>
          <a:off x="5426091" y="3544609"/>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kumimoji="1" lang="zh-CN" sz="2000" kern="1200"/>
            <a:t>提供售后服务</a:t>
          </a:r>
          <a:endParaRPr lang="en-US" sz="2000" kern="1200"/>
        </a:p>
      </dsp:txBody>
      <dsp:txXfrm>
        <a:off x="5426091" y="3544609"/>
        <a:ext cx="1575000" cy="63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160EA64-D806-43AC-9DF2-F8C432F32B4C}" type="datetimeFigureOut">
              <a:rPr lang="en-US" smtClean="0"/>
              <a:t>12/4/19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9599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620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67C6F52A-A82B-47A2-A83A-8C4C91F2D59F}" type="datetimeFigureOut">
              <a:rPr lang="en-US" smtClean="0"/>
              <a:t>12/4/19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811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85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1160EA64-D806-43AC-9DF2-F8C432F32B4C}" type="datetimeFigureOut">
              <a:rPr lang="en-US" smtClean="0"/>
              <a:t>12/4/19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1702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AB134690-1557-4C89-A502-4959FE7FAD70}" type="datetimeFigureOut">
              <a:rPr lang="en-US" smtClean="0"/>
              <a:t>12/4/19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534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1160EA64-D806-43AC-9DF2-F8C432F32B4C}" type="datetimeFigureOut">
              <a:rPr lang="en-US" smtClean="0"/>
              <a:t>12/4/19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73653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61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278504F-A551-4DE0-9316-4DCD1D8CC752}" type="datetimeFigureOut">
              <a:rPr lang="en-US" smtClean="0"/>
              <a:t>12/4/19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020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BE4249-C0D0-4B06-8692-E8BB871AF643}"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9999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042B0DB6-F5C7-45FB-8CF3-31B45F9C2DAC}" type="datetimeFigureOut">
              <a:rPr lang="en-US" smtClean="0"/>
              <a:t>12/4/19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24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160EA64-D806-43AC-9DF2-F8C432F32B4C}" type="datetimeFigureOut">
              <a:rPr lang="en-US" smtClean="0"/>
              <a:t>12/4/19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593866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D63C7E-888A-A74A-A853-C663DA06B15F}"/>
              </a:ext>
            </a:extLst>
          </p:cNvPr>
          <p:cNvSpPr>
            <a:spLocks noGrp="1"/>
          </p:cNvSpPr>
          <p:nvPr>
            <p:ph type="ctrTitle"/>
          </p:nvPr>
        </p:nvSpPr>
        <p:spPr>
          <a:xfrm>
            <a:off x="2616277" y="2061838"/>
            <a:ext cx="6959446" cy="1662475"/>
          </a:xfrm>
        </p:spPr>
        <p:txBody>
          <a:bodyPr>
            <a:normAutofit/>
          </a:bodyPr>
          <a:lstStyle/>
          <a:p>
            <a:r>
              <a:rPr kumimoji="1" lang="zh-CN" altLang="en-US" sz="4800" dirty="0"/>
              <a:t>校园信息管理系统项目工程投标文件</a:t>
            </a:r>
          </a:p>
        </p:txBody>
      </p:sp>
      <p:sp>
        <p:nvSpPr>
          <p:cNvPr id="3" name="副标题 2">
            <a:extLst>
              <a:ext uri="{FF2B5EF4-FFF2-40B4-BE49-F238E27FC236}">
                <a16:creationId xmlns:a16="http://schemas.microsoft.com/office/drawing/2014/main" id="{DD89848F-2AEF-FF4C-A3CB-0FB476C637CF}"/>
              </a:ext>
            </a:extLst>
          </p:cNvPr>
          <p:cNvSpPr>
            <a:spLocks noGrp="1"/>
          </p:cNvSpPr>
          <p:nvPr>
            <p:ph type="subTitle" idx="1"/>
          </p:nvPr>
        </p:nvSpPr>
        <p:spPr>
          <a:xfrm>
            <a:off x="3388938" y="3783690"/>
            <a:ext cx="5414125" cy="1196717"/>
          </a:xfrm>
        </p:spPr>
        <p:txBody>
          <a:bodyPr>
            <a:normAutofit/>
          </a:bodyPr>
          <a:lstStyle/>
          <a:p>
            <a:r>
              <a:rPr kumimoji="1" lang="zh-CN" altLang="en-US" sz="2000" dirty="0"/>
              <a:t>四川水利职业技术学院 软件</a:t>
            </a:r>
            <a:r>
              <a:rPr kumimoji="1" lang="en-US" altLang="zh-CN" sz="2000" dirty="0"/>
              <a:t>1831</a:t>
            </a:r>
            <a:r>
              <a:rPr kumimoji="1" lang="zh-CN" altLang="en-US" sz="2000" dirty="0"/>
              <a:t> 第二组</a:t>
            </a:r>
          </a:p>
        </p:txBody>
      </p:sp>
    </p:spTree>
    <p:extLst>
      <p:ext uri="{BB962C8B-B14F-4D97-AF65-F5344CB8AC3E}">
        <p14:creationId xmlns:p14="http://schemas.microsoft.com/office/powerpoint/2010/main" val="338667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标题 1">
            <a:extLst>
              <a:ext uri="{FF2B5EF4-FFF2-40B4-BE49-F238E27FC236}">
                <a16:creationId xmlns:a16="http://schemas.microsoft.com/office/drawing/2014/main" id="{712CB932-FFD2-2F4C-958C-CFFC05E17E87}"/>
              </a:ext>
            </a:extLst>
          </p:cNvPr>
          <p:cNvSpPr>
            <a:spLocks noGrp="1"/>
          </p:cNvSpPr>
          <p:nvPr>
            <p:ph type="title"/>
          </p:nvPr>
        </p:nvSpPr>
        <p:spPr>
          <a:xfrm>
            <a:off x="4067177" y="630936"/>
            <a:ext cx="6677553" cy="1353310"/>
          </a:xfrm>
        </p:spPr>
        <p:txBody>
          <a:bodyPr anchor="b">
            <a:normAutofit/>
          </a:bodyPr>
          <a:lstStyle/>
          <a:p>
            <a:pPr algn="l"/>
            <a:r>
              <a:rPr lang="zh-CN" altLang="zh-CN" sz="3600" b="1">
                <a:solidFill>
                  <a:schemeClr val="tx1"/>
                </a:solidFill>
              </a:rPr>
              <a:t>功能的设计与分类</a:t>
            </a:r>
            <a:r>
              <a:rPr lang="zh-CN" altLang="zh-CN" sz="3600">
                <a:solidFill>
                  <a:schemeClr val="tx1"/>
                </a:solidFill>
              </a:rPr>
              <a:t> </a:t>
            </a:r>
            <a:endParaRPr kumimoji="1" lang="zh-CN" altLang="en-US" sz="3600">
              <a:solidFill>
                <a:schemeClr val="tx1"/>
              </a:solidFill>
            </a:endParaRPr>
          </a:p>
        </p:txBody>
      </p:sp>
      <p:sp>
        <p:nvSpPr>
          <p:cNvPr id="3" name="内容占位符 2">
            <a:extLst>
              <a:ext uri="{FF2B5EF4-FFF2-40B4-BE49-F238E27FC236}">
                <a16:creationId xmlns:a16="http://schemas.microsoft.com/office/drawing/2014/main" id="{09BCA38B-EC8C-CE46-838F-264119B93291}"/>
              </a:ext>
            </a:extLst>
          </p:cNvPr>
          <p:cNvSpPr>
            <a:spLocks noGrp="1"/>
          </p:cNvSpPr>
          <p:nvPr>
            <p:ph idx="1"/>
          </p:nvPr>
        </p:nvSpPr>
        <p:spPr>
          <a:xfrm>
            <a:off x="4067177" y="2161348"/>
            <a:ext cx="6677551" cy="3890460"/>
          </a:xfrm>
        </p:spPr>
        <p:txBody>
          <a:bodyPr anchor="ctr">
            <a:normAutofit/>
          </a:bodyPr>
          <a:lstStyle/>
          <a:p>
            <a:pPr>
              <a:lnSpc>
                <a:spcPct val="110000"/>
              </a:lnSpc>
            </a:pPr>
            <a:r>
              <a:rPr lang="zh-CN" altLang="zh-CN" sz="1600"/>
              <a:t>登录首页，用户可以自行选择管理员、教师、学生、联系我们等操作。点击不同的选项，将跳转到不同的登录页面。</a:t>
            </a:r>
          </a:p>
          <a:p>
            <a:pPr>
              <a:lnSpc>
                <a:spcPct val="110000"/>
              </a:lnSpc>
            </a:pPr>
            <a:r>
              <a:rPr lang="zh-CN" altLang="zh-CN" sz="1600"/>
              <a:t>登录界面，管理员显示管理员登录，教师显示教师登录，学生显示用户登录。</a:t>
            </a:r>
          </a:p>
          <a:p>
            <a:pPr>
              <a:lnSpc>
                <a:spcPct val="110000"/>
              </a:lnSpc>
            </a:pPr>
            <a:r>
              <a:rPr lang="zh-CN" altLang="zh-CN" sz="1600"/>
              <a:t>管理员首页界面</a:t>
            </a:r>
          </a:p>
          <a:p>
            <a:pPr>
              <a:lnSpc>
                <a:spcPct val="110000"/>
              </a:lnSpc>
            </a:pPr>
            <a:r>
              <a:rPr lang="zh-CN" altLang="zh-CN" sz="1600"/>
              <a:t>教师登录首页界面</a:t>
            </a:r>
          </a:p>
          <a:p>
            <a:pPr>
              <a:lnSpc>
                <a:spcPct val="110000"/>
              </a:lnSpc>
            </a:pPr>
            <a:r>
              <a:rPr lang="zh-CN" altLang="zh-CN" sz="1600"/>
              <a:t>查看教师列表、删除教师信息</a:t>
            </a:r>
          </a:p>
          <a:p>
            <a:pPr>
              <a:lnSpc>
                <a:spcPct val="110000"/>
              </a:lnSpc>
            </a:pPr>
            <a:r>
              <a:rPr lang="zh-CN" altLang="zh-CN" sz="1600"/>
              <a:t>添加教师帐号、修改教师帐号、查看教师信息</a:t>
            </a:r>
          </a:p>
          <a:p>
            <a:pPr>
              <a:lnSpc>
                <a:spcPct val="110000"/>
              </a:lnSpc>
            </a:pPr>
            <a:r>
              <a:rPr lang="zh-CN" altLang="zh-CN" sz="1600"/>
              <a:t>为教师分配班级（需要借助科目）</a:t>
            </a:r>
          </a:p>
          <a:p>
            <a:pPr>
              <a:lnSpc>
                <a:spcPct val="110000"/>
              </a:lnSpc>
            </a:pPr>
            <a:r>
              <a:rPr lang="zh-CN" altLang="zh-CN" sz="1600"/>
              <a:t>若有新增设计请参考以最终项目为准</a:t>
            </a:r>
          </a:p>
          <a:p>
            <a:pPr>
              <a:lnSpc>
                <a:spcPct val="110000"/>
              </a:lnSpc>
            </a:pPr>
            <a:endParaRPr kumimoji="1" lang="zh-CN" altLang="en-US" sz="1600"/>
          </a:p>
        </p:txBody>
      </p:sp>
    </p:spTree>
    <p:extLst>
      <p:ext uri="{BB962C8B-B14F-4D97-AF65-F5344CB8AC3E}">
        <p14:creationId xmlns:p14="http://schemas.microsoft.com/office/powerpoint/2010/main" val="246794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9"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8A0E7B1D-3F7E-2E48-A21F-BED4160CFC14}"/>
              </a:ext>
            </a:extLst>
          </p:cNvPr>
          <p:cNvSpPr>
            <a:spLocks noGrp="1"/>
          </p:cNvSpPr>
          <p:nvPr>
            <p:ph type="title"/>
          </p:nvPr>
        </p:nvSpPr>
        <p:spPr>
          <a:xfrm>
            <a:off x="1759287" y="798881"/>
            <a:ext cx="8673427" cy="1048945"/>
          </a:xfrm>
        </p:spPr>
        <p:txBody>
          <a:bodyPr>
            <a:normAutofit/>
          </a:bodyPr>
          <a:lstStyle/>
          <a:p>
            <a:r>
              <a:rPr kumimoji="1" lang="zh-CN" altLang="en-US" dirty="0">
                <a:solidFill>
                  <a:schemeClr val="tx1"/>
                </a:solidFill>
              </a:rPr>
              <a:t>项目开发工具</a:t>
            </a:r>
          </a:p>
        </p:txBody>
      </p:sp>
      <p:graphicFrame>
        <p:nvGraphicFramePr>
          <p:cNvPr id="5" name="内容占位符 2">
            <a:extLst>
              <a:ext uri="{FF2B5EF4-FFF2-40B4-BE49-F238E27FC236}">
                <a16:creationId xmlns:a16="http://schemas.microsoft.com/office/drawing/2014/main" id="{945DDE0B-B17E-41ED-9B61-83D046922091}"/>
              </a:ext>
            </a:extLst>
          </p:cNvPr>
          <p:cNvGraphicFramePr>
            <a:graphicFrameLocks noGrp="1"/>
          </p:cNvGraphicFramePr>
          <p:nvPr>
            <p:ph idx="1"/>
            <p:extLst>
              <p:ext uri="{D42A27DB-BD31-4B8C-83A1-F6EECF244321}">
                <p14:modId xmlns:p14="http://schemas.microsoft.com/office/powerpoint/2010/main" val="163412344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48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D639FD18-057C-D643-A64B-76A2E26DE92B}"/>
              </a:ext>
            </a:extLst>
          </p:cNvPr>
          <p:cNvSpPr>
            <a:spLocks noGrp="1"/>
          </p:cNvSpPr>
          <p:nvPr>
            <p:ph type="title"/>
          </p:nvPr>
        </p:nvSpPr>
        <p:spPr>
          <a:xfrm>
            <a:off x="1759287" y="798881"/>
            <a:ext cx="8673427" cy="1048945"/>
          </a:xfrm>
        </p:spPr>
        <p:txBody>
          <a:bodyPr>
            <a:normAutofit/>
          </a:bodyPr>
          <a:lstStyle/>
          <a:p>
            <a:r>
              <a:rPr kumimoji="1" lang="zh-CN" altLang="en-US">
                <a:solidFill>
                  <a:schemeClr val="tx1"/>
                </a:solidFill>
              </a:rPr>
              <a:t>项目使用服务器</a:t>
            </a:r>
          </a:p>
        </p:txBody>
      </p:sp>
      <p:graphicFrame>
        <p:nvGraphicFramePr>
          <p:cNvPr id="4" name="内容占位符 3">
            <a:extLst>
              <a:ext uri="{FF2B5EF4-FFF2-40B4-BE49-F238E27FC236}">
                <a16:creationId xmlns:a16="http://schemas.microsoft.com/office/drawing/2014/main" id="{16069957-D4C6-D542-A49A-22B137C277D9}"/>
              </a:ext>
            </a:extLst>
          </p:cNvPr>
          <p:cNvGraphicFramePr>
            <a:graphicFrameLocks noGrp="1"/>
          </p:cNvGraphicFramePr>
          <p:nvPr>
            <p:ph idx="1"/>
            <p:extLst>
              <p:ext uri="{D42A27DB-BD31-4B8C-83A1-F6EECF244321}">
                <p14:modId xmlns:p14="http://schemas.microsoft.com/office/powerpoint/2010/main" val="4275164989"/>
              </p:ext>
            </p:extLst>
          </p:nvPr>
        </p:nvGraphicFramePr>
        <p:xfrm>
          <a:off x="1660641" y="1990976"/>
          <a:ext cx="8870721" cy="4175472"/>
        </p:xfrm>
        <a:graphic>
          <a:graphicData uri="http://schemas.openxmlformats.org/drawingml/2006/table">
            <a:tbl>
              <a:tblPr bandRow="1">
                <a:noFill/>
                <a:tableStyleId>{5C22544A-7EE6-4342-B048-85BDC9FD1C3A}</a:tableStyleId>
              </a:tblPr>
              <a:tblGrid>
                <a:gridCol w="3934841">
                  <a:extLst>
                    <a:ext uri="{9D8B030D-6E8A-4147-A177-3AD203B41FA5}">
                      <a16:colId xmlns:a16="http://schemas.microsoft.com/office/drawing/2014/main" val="3458437523"/>
                    </a:ext>
                  </a:extLst>
                </a:gridCol>
                <a:gridCol w="4935880">
                  <a:extLst>
                    <a:ext uri="{9D8B030D-6E8A-4147-A177-3AD203B41FA5}">
                      <a16:colId xmlns:a16="http://schemas.microsoft.com/office/drawing/2014/main" val="1654052500"/>
                    </a:ext>
                  </a:extLst>
                </a:gridCol>
              </a:tblGrid>
              <a:tr h="562499">
                <a:tc>
                  <a:txBody>
                    <a:bodyPr/>
                    <a:lstStyle/>
                    <a:p>
                      <a:r>
                        <a:rPr lang="zh-CN" altLang="en-US" sz="1600" b="0" cap="all" spc="150" dirty="0">
                          <a:solidFill>
                            <a:schemeClr val="lt1"/>
                          </a:solidFill>
                        </a:rPr>
                        <a:t>服务器类型</a:t>
                      </a:r>
                    </a:p>
                  </a:txBody>
                  <a:tcPr marL="139079" marR="139079" marT="139079" marB="139079">
                    <a:lnL w="12700" cmpd="sng">
                      <a:noFill/>
                    </a:lnL>
                    <a:lnR w="12700" cmpd="sng">
                      <a:noFill/>
                    </a:lnR>
                    <a:lnT w="12700" cmpd="sng">
                      <a:noFill/>
                    </a:lnT>
                    <a:lnB w="38100" cmpd="sng">
                      <a:noFill/>
                    </a:lnB>
                    <a:solidFill>
                      <a:srgbClr val="505356"/>
                    </a:solidFill>
                  </a:tcPr>
                </a:tc>
                <a:tc>
                  <a:txBody>
                    <a:bodyPr/>
                    <a:lstStyle/>
                    <a:p>
                      <a:r>
                        <a:rPr lang="zh-CN" altLang="en-US" sz="1600" b="0" cap="all" spc="150" dirty="0">
                          <a:solidFill>
                            <a:schemeClr val="lt1"/>
                          </a:solidFill>
                        </a:rPr>
                        <a:t>腾讯云</a:t>
                      </a:r>
                      <a:endParaRPr lang="en-US" altLang="zh-CN" sz="1600" b="0" cap="all" spc="150" dirty="0">
                        <a:solidFill>
                          <a:schemeClr val="lt1"/>
                        </a:solidFill>
                      </a:endParaRPr>
                    </a:p>
                  </a:txBody>
                  <a:tcPr marL="139079" marR="139079" marT="139079" marB="139079">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661522256"/>
                  </a:ext>
                </a:extLst>
              </a:tr>
              <a:tr h="516139">
                <a:tc>
                  <a:txBody>
                    <a:bodyPr/>
                    <a:lstStyle/>
                    <a:p>
                      <a:r>
                        <a:rPr lang="zh-CN" altLang="en-US" sz="1300" cap="none" spc="0" dirty="0">
                          <a:solidFill>
                            <a:schemeClr val="tx1"/>
                          </a:solidFill>
                        </a:rPr>
                        <a:t>操作系统</a:t>
                      </a:r>
                    </a:p>
                  </a:txBody>
                  <a:tcPr marL="139079" marR="139079" marT="139079" marB="139079">
                    <a:lnL w="12700" cmpd="sng">
                      <a:noFill/>
                      <a:prstDash val="solid"/>
                    </a:lnL>
                    <a:lnR w="12700" cmpd="sng">
                      <a:noFill/>
                      <a:prstDash val="solid"/>
                    </a:lnR>
                    <a:lnT w="38100" cmpd="sng">
                      <a:noFill/>
                    </a:lnT>
                    <a:lnB w="12700" cmpd="sng">
                      <a:noFill/>
                      <a:prstDash val="solid"/>
                    </a:lnB>
                    <a:noFill/>
                  </a:tcPr>
                </a:tc>
                <a:tc>
                  <a:txBody>
                    <a:bodyPr/>
                    <a:lstStyle/>
                    <a:p>
                      <a:r>
                        <a:rPr lang="en-US" altLang="zh-CN" sz="1300" cap="none" spc="0" dirty="0">
                          <a:solidFill>
                            <a:schemeClr val="tx1"/>
                          </a:solidFill>
                        </a:rPr>
                        <a:t>Ubuntu</a:t>
                      </a:r>
                      <a:r>
                        <a:rPr lang="zh-CN" altLang="en-US" sz="1300" cap="none" spc="0" dirty="0">
                          <a:solidFill>
                            <a:schemeClr val="tx1"/>
                          </a:solidFill>
                        </a:rPr>
                        <a:t> </a:t>
                      </a:r>
                      <a:r>
                        <a:rPr lang="en-US" altLang="zh-CN" sz="1300" cap="none" spc="0" dirty="0">
                          <a:solidFill>
                            <a:schemeClr val="tx1"/>
                          </a:solidFill>
                        </a:rPr>
                        <a:t>Server 18.04 x64</a:t>
                      </a:r>
                      <a:endParaRPr lang="zh-CN" altLang="en-US" sz="1300" cap="none" spc="0" dirty="0">
                        <a:solidFill>
                          <a:schemeClr val="tx1"/>
                        </a:solidFill>
                      </a:endParaRPr>
                    </a:p>
                  </a:txBody>
                  <a:tcPr marL="139079" marR="139079" marT="139079" marB="13907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12382267"/>
                  </a:ext>
                </a:extLst>
              </a:tr>
              <a:tr h="516139">
                <a:tc>
                  <a:txBody>
                    <a:bodyPr/>
                    <a:lstStyle/>
                    <a:p>
                      <a:r>
                        <a:rPr lang="en-US" altLang="zh-CN" sz="1300" cap="none" spc="0" dirty="0">
                          <a:solidFill>
                            <a:schemeClr val="tx1"/>
                          </a:solidFill>
                        </a:rPr>
                        <a:t>CPU</a:t>
                      </a:r>
                      <a:endParaRPr lang="zh-CN" altLang="en-US" sz="1300" cap="none" spc="0" dirty="0">
                        <a:solidFill>
                          <a:schemeClr val="tx1"/>
                        </a:solidFill>
                      </a:endParaRP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 altLang="zh-CN" sz="1300" b="0" i="0" kern="1200" cap="none" spc="0" dirty="0">
                          <a:solidFill>
                            <a:schemeClr val="tx1"/>
                          </a:solidFill>
                          <a:effectLst/>
                          <a:latin typeface="+mn-lt"/>
                          <a:ea typeface="+mn-ea"/>
                          <a:cs typeface="+mn-cs"/>
                        </a:rPr>
                        <a:t>Intel Xeon E5-2680 v4(2.4 GHz) 1</a:t>
                      </a:r>
                      <a:r>
                        <a:rPr lang="zh-CN" altLang="en" sz="1300" b="0" i="0" kern="1200" cap="none" spc="0" dirty="0">
                          <a:solidFill>
                            <a:schemeClr val="tx1"/>
                          </a:solidFill>
                          <a:effectLst/>
                          <a:latin typeface="+mn-lt"/>
                          <a:ea typeface="+mn-ea"/>
                          <a:cs typeface="+mn-cs"/>
                        </a:rPr>
                        <a:t>核</a:t>
                      </a:r>
                      <a:endParaRPr lang="zh-CN" altLang="en-US" sz="1300" cap="none" spc="0" dirty="0">
                        <a:solidFill>
                          <a:schemeClr val="tx1"/>
                        </a:solidFill>
                      </a:endParaRP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63192382"/>
                  </a:ext>
                </a:extLst>
              </a:tr>
              <a:tr h="516139">
                <a:tc>
                  <a:txBody>
                    <a:bodyPr/>
                    <a:lstStyle/>
                    <a:p>
                      <a:r>
                        <a:rPr lang="zh-CN" altLang="en-US" sz="1300" cap="none" spc="0" dirty="0">
                          <a:solidFill>
                            <a:schemeClr val="tx1"/>
                          </a:solidFill>
                        </a:rPr>
                        <a:t>内存</a:t>
                      </a: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tc>
                  <a:txBody>
                    <a:bodyPr/>
                    <a:lstStyle/>
                    <a:p>
                      <a:r>
                        <a:rPr lang="en-US" altLang="zh-CN" sz="1300" cap="none" spc="0" dirty="0">
                          <a:solidFill>
                            <a:schemeClr val="tx1"/>
                          </a:solidFill>
                        </a:rPr>
                        <a:t>1GB</a:t>
                      </a:r>
                      <a:endParaRPr lang="zh-CN" altLang="en-US" sz="1300" cap="none" spc="0" dirty="0">
                        <a:solidFill>
                          <a:schemeClr val="tx1"/>
                        </a:solidFill>
                      </a:endParaRP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30623072"/>
                  </a:ext>
                </a:extLst>
              </a:tr>
              <a:tr h="516139">
                <a:tc>
                  <a:txBody>
                    <a:bodyPr/>
                    <a:lstStyle/>
                    <a:p>
                      <a:r>
                        <a:rPr lang="zh-CN" altLang="en-US" sz="1300" cap="none" spc="0" dirty="0">
                          <a:solidFill>
                            <a:schemeClr val="tx1"/>
                          </a:solidFill>
                        </a:rPr>
                        <a:t>硬盘</a:t>
                      </a: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altLang="zh-CN" sz="1300" cap="none" spc="0" dirty="0">
                          <a:solidFill>
                            <a:schemeClr val="tx1"/>
                          </a:solidFill>
                        </a:rPr>
                        <a:t>50GB</a:t>
                      </a: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18855603"/>
                  </a:ext>
                </a:extLst>
              </a:tr>
              <a:tr h="516139">
                <a:tc>
                  <a:txBody>
                    <a:bodyPr/>
                    <a:lstStyle/>
                    <a:p>
                      <a:r>
                        <a:rPr lang="zh-CN" altLang="en-US" sz="1300" cap="none" spc="0" dirty="0">
                          <a:solidFill>
                            <a:schemeClr val="tx1"/>
                          </a:solidFill>
                        </a:rPr>
                        <a:t>带宽</a:t>
                      </a: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tc>
                  <a:txBody>
                    <a:bodyPr/>
                    <a:lstStyle/>
                    <a:p>
                      <a:r>
                        <a:rPr lang="en-US" altLang="zh-CN" sz="1300" cap="none" spc="0" dirty="0">
                          <a:solidFill>
                            <a:schemeClr val="tx1"/>
                          </a:solidFill>
                        </a:rPr>
                        <a:t>200Mbps</a:t>
                      </a: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6368948"/>
                  </a:ext>
                </a:extLst>
              </a:tr>
              <a:tr h="516139">
                <a:tc>
                  <a:txBody>
                    <a:bodyPr/>
                    <a:lstStyle/>
                    <a:p>
                      <a:r>
                        <a:rPr lang="zh-CN" altLang="en-US" sz="1300" cap="none" spc="0" dirty="0">
                          <a:solidFill>
                            <a:schemeClr val="tx1"/>
                          </a:solidFill>
                        </a:rPr>
                        <a:t>地区</a:t>
                      </a: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zh-CN" altLang="en-US" sz="1300" cap="none" spc="0" dirty="0">
                          <a:solidFill>
                            <a:schemeClr val="tx1"/>
                          </a:solidFill>
                        </a:rPr>
                        <a:t>香港</a:t>
                      </a:r>
                      <a:endParaRPr lang="en-US" altLang="zh-CN" sz="1300" cap="none" spc="0" dirty="0">
                        <a:solidFill>
                          <a:schemeClr val="tx1"/>
                        </a:solidFill>
                      </a:endParaRPr>
                    </a:p>
                  </a:txBody>
                  <a:tcPr marL="139079" marR="139079" marT="139079" marB="13907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07112638"/>
                  </a:ext>
                </a:extLst>
              </a:tr>
              <a:tr h="516139">
                <a:tc>
                  <a:txBody>
                    <a:bodyPr/>
                    <a:lstStyle/>
                    <a:p>
                      <a:r>
                        <a:rPr lang="zh-CN" altLang="en-US" sz="1300" cap="none" spc="0" dirty="0">
                          <a:solidFill>
                            <a:schemeClr val="tx1"/>
                          </a:solidFill>
                        </a:rPr>
                        <a:t>安装软件</a:t>
                      </a: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tc>
                  <a:txBody>
                    <a:bodyPr/>
                    <a:lstStyle/>
                    <a:p>
                      <a:r>
                        <a:rPr lang="en-US" altLang="zh-CN" sz="1300" cap="none" spc="0" dirty="0">
                          <a:solidFill>
                            <a:schemeClr val="tx1"/>
                          </a:solidFill>
                        </a:rPr>
                        <a:t>Tomcat9+Mysql</a:t>
                      </a:r>
                    </a:p>
                  </a:txBody>
                  <a:tcPr marL="139079" marR="139079" marT="139079" marB="13907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59839753"/>
                  </a:ext>
                </a:extLst>
              </a:tr>
            </a:tbl>
          </a:graphicData>
        </a:graphic>
      </p:graphicFrame>
    </p:spTree>
    <p:extLst>
      <p:ext uri="{BB962C8B-B14F-4D97-AF65-F5344CB8AC3E}">
        <p14:creationId xmlns:p14="http://schemas.microsoft.com/office/powerpoint/2010/main" val="295762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3707CEFC-F5DE-8F46-9C17-8178527F5FC2}"/>
              </a:ext>
            </a:extLst>
          </p:cNvPr>
          <p:cNvSpPr>
            <a:spLocks noGrp="1"/>
          </p:cNvSpPr>
          <p:nvPr>
            <p:ph type="title"/>
          </p:nvPr>
        </p:nvSpPr>
        <p:spPr>
          <a:xfrm>
            <a:off x="7874928" y="1124998"/>
            <a:ext cx="3456122" cy="4589717"/>
          </a:xfrm>
        </p:spPr>
        <p:txBody>
          <a:bodyPr>
            <a:normAutofit/>
          </a:bodyPr>
          <a:lstStyle/>
          <a:p>
            <a:pPr algn="l"/>
            <a:r>
              <a:rPr kumimoji="1" lang="zh-CN" altLang="en-US" sz="4800" dirty="0"/>
              <a:t>开发效率</a:t>
            </a:r>
          </a:p>
        </p:txBody>
      </p:sp>
      <p:sp>
        <p:nvSpPr>
          <p:cNvPr id="3" name="内容占位符 2">
            <a:extLst>
              <a:ext uri="{FF2B5EF4-FFF2-40B4-BE49-F238E27FC236}">
                <a16:creationId xmlns:a16="http://schemas.microsoft.com/office/drawing/2014/main" id="{BB260FDA-6C01-7B46-8556-D03CD185C0C6}"/>
              </a:ext>
            </a:extLst>
          </p:cNvPr>
          <p:cNvSpPr>
            <a:spLocks noGrp="1"/>
          </p:cNvSpPr>
          <p:nvPr>
            <p:ph idx="1"/>
          </p:nvPr>
        </p:nvSpPr>
        <p:spPr>
          <a:xfrm>
            <a:off x="798577" y="794042"/>
            <a:ext cx="5427137" cy="5248622"/>
          </a:xfrm>
        </p:spPr>
        <p:txBody>
          <a:bodyPr>
            <a:normAutofit/>
          </a:bodyPr>
          <a:lstStyle/>
          <a:p>
            <a:r>
              <a:rPr kumimoji="1" lang="zh-CN" altLang="en-US" sz="1600" dirty="0"/>
              <a:t>小组有</a:t>
            </a:r>
            <a:r>
              <a:rPr kumimoji="1" lang="en-US" altLang="zh-CN" sz="1600" dirty="0" err="1"/>
              <a:t>Github</a:t>
            </a:r>
            <a:r>
              <a:rPr kumimoji="1" lang="zh-CN" altLang="en-US" sz="1600" dirty="0"/>
              <a:t>版本库，每个成员的代码能第一时间和其他成员同步。小组的成员分工明确，最大限度减少了代码冲突。项目有专用服务器，共用一个数据库，一旦小组成员完成一个功能，可以第一时间上传到服务器</a:t>
            </a:r>
            <a:r>
              <a:rPr kumimoji="1" lang="en-US" altLang="zh-CN" sz="1600" dirty="0"/>
              <a:t>Tomcat</a:t>
            </a:r>
            <a:r>
              <a:rPr kumimoji="1" lang="zh-CN" altLang="en-US" sz="1600" dirty="0"/>
              <a:t>中供其他成员查看，并第一时间获得其他成员的建议以作出相应的调整。小组组长统一调度成员工作并作后期优化。整个项目工作井然有序，开发效率自然提高</a:t>
            </a:r>
          </a:p>
        </p:txBody>
      </p:sp>
    </p:spTree>
    <p:extLst>
      <p:ext uri="{BB962C8B-B14F-4D97-AF65-F5344CB8AC3E}">
        <p14:creationId xmlns:p14="http://schemas.microsoft.com/office/powerpoint/2010/main" val="208702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标题 1">
            <a:extLst>
              <a:ext uri="{FF2B5EF4-FFF2-40B4-BE49-F238E27FC236}">
                <a16:creationId xmlns:a16="http://schemas.microsoft.com/office/drawing/2014/main" id="{77304144-9FDB-8D43-9704-8672C84925E5}"/>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kumimoji="1" lang="zh-CN" altLang="en-US" sz="7200" dirty="0">
                <a:solidFill>
                  <a:schemeClr val="accent1"/>
                </a:solidFill>
              </a:rPr>
              <a:t>成员能力</a:t>
            </a:r>
          </a:p>
        </p:txBody>
      </p:sp>
      <p:sp>
        <p:nvSpPr>
          <p:cNvPr id="3" name="内容占位符 2">
            <a:extLst>
              <a:ext uri="{FF2B5EF4-FFF2-40B4-BE49-F238E27FC236}">
                <a16:creationId xmlns:a16="http://schemas.microsoft.com/office/drawing/2014/main" id="{E97505D7-E3F9-4246-8269-8A427390CBAD}"/>
              </a:ext>
            </a:extLst>
          </p:cNvPr>
          <p:cNvSpPr>
            <a:spLocks noGrp="1"/>
          </p:cNvSpPr>
          <p:nvPr>
            <p:ph idx="1"/>
          </p:nvPr>
        </p:nvSpPr>
        <p:spPr>
          <a:xfrm>
            <a:off x="2037374" y="4560432"/>
            <a:ext cx="8300202" cy="1228171"/>
          </a:xfrm>
        </p:spPr>
        <p:txBody>
          <a:bodyPr vert="horz" lIns="91440" tIns="0" rIns="91440" bIns="45720" rtlCol="0">
            <a:normAutofit/>
          </a:bodyPr>
          <a:lstStyle/>
          <a:p>
            <a:pPr marL="0" indent="0">
              <a:lnSpc>
                <a:spcPct val="100000"/>
              </a:lnSpc>
              <a:buNone/>
            </a:pPr>
            <a:r>
              <a:rPr kumimoji="1" lang="zh-CN" altLang="en-US" sz="2200" dirty="0"/>
              <a:t>小组成员有文案功底深厚的、有审美设计能力强的、有代码技术能力强的。不仅个人能力优秀，成员之前沟通协调也有默契，对项目也有自己的理解，爱钻研，服从安排，有能力扛起大型项目的重担。</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4245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15C548-7118-485C-9F94-632AA13D3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CD7F906-9BCC-447D-B901-20F63333D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68E5C8D8-ED34-4A4C-92C6-1C387297A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072FF48C-81B2-4637-8E97-B8C3E33D7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B5E5BD8-66D5-43B5-82B8-10BDA1D835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FD01F9F-9A03-4A89-8BCE-20A888F66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508EB1BF-1491-4E65-9C35-008934D572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3C7E1841-BA80-466A-AA20-DB02F939A8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2806A9BD-9B6D-4D87-AE1F-6AF1EA95B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C8D7BB10-F13B-4F61-895E-20F15676E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2AEAC03C-03A6-4619-A1F4-2C2AB1038F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1F12D195-3755-4A5F-80D0-F2610E00C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9DF8AF1B-9850-45E0-91D7-7C144736C8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9A69AB78-1FF4-4FD6-99AB-D37FDD068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F4CD039C-77A9-4589-8AD7-53C445B439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9BBE1729-AA67-4290-A6B6-76C54B73AC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C7989282-C9A6-4905-9EE7-BAD79F9960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EFFD14C3-BBFF-48F2-AB6C-C2EE0263F5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5EF92FD-4E70-41BC-A2C3-E19279188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13C9D14D-C1BC-47A4-810F-2B2378286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7BB78E9D-8FB2-4188-AA76-B076EC91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086F636F-8908-4A84-9DE8-38A1D3B9B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BCDAB8B2-1267-4ABD-A817-3078AEC298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905D9A16-BB91-4097-BD0B-3B994C03A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4672" y="4281677"/>
            <a:ext cx="10579607" cy="1771275"/>
            <a:chOff x="804672" y="3893141"/>
            <a:chExt cx="10579607" cy="1771275"/>
          </a:xfrm>
          <a:solidFill>
            <a:schemeClr val="tx2"/>
          </a:solidFill>
        </p:grpSpPr>
        <p:sp>
          <p:nvSpPr>
            <p:cNvPr id="36" name="Isosceles Triangle 39">
              <a:extLst>
                <a:ext uri="{FF2B5EF4-FFF2-40B4-BE49-F238E27FC236}">
                  <a16:creationId xmlns:a16="http://schemas.microsoft.com/office/drawing/2014/main" id="{E4EAE09B-33C0-47CA-8856-8A266114D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65A29A-C0EC-40AE-951A-1C7AFEFB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672" y="3893141"/>
              <a:ext cx="10579607" cy="14202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E4E52397-44D5-3247-987E-9A15355E7837}"/>
              </a:ext>
            </a:extLst>
          </p:cNvPr>
          <p:cNvSpPr>
            <a:spLocks noGrp="1"/>
          </p:cNvSpPr>
          <p:nvPr>
            <p:ph type="title"/>
          </p:nvPr>
        </p:nvSpPr>
        <p:spPr>
          <a:xfrm>
            <a:off x="886968" y="4368773"/>
            <a:ext cx="10417231" cy="1250384"/>
          </a:xfrm>
        </p:spPr>
        <p:txBody>
          <a:bodyPr>
            <a:normAutofit/>
          </a:bodyPr>
          <a:lstStyle/>
          <a:p>
            <a:r>
              <a:rPr lang="zh-CN" altLang="zh-CN" b="1">
                <a:solidFill>
                  <a:schemeClr val="bg1"/>
                </a:solidFill>
              </a:rPr>
              <a:t>施工阶段 </a:t>
            </a:r>
            <a:r>
              <a:rPr lang="en-US" altLang="zh-CN" b="1">
                <a:solidFill>
                  <a:schemeClr val="bg1"/>
                </a:solidFill>
              </a:rPr>
              <a:t>(</a:t>
            </a:r>
            <a:r>
              <a:rPr lang="zh-CN" altLang="en-US" b="1">
                <a:solidFill>
                  <a:schemeClr val="bg1"/>
                </a:solidFill>
              </a:rPr>
              <a:t>每阶段各</a:t>
            </a:r>
            <a:r>
              <a:rPr lang="en-US" altLang="zh-CN" b="1">
                <a:solidFill>
                  <a:schemeClr val="bg1"/>
                </a:solidFill>
              </a:rPr>
              <a:t>7</a:t>
            </a:r>
            <a:r>
              <a:rPr lang="zh-CN" altLang="en-US" b="1">
                <a:solidFill>
                  <a:schemeClr val="bg1"/>
                </a:solidFill>
              </a:rPr>
              <a:t>天</a:t>
            </a:r>
            <a:r>
              <a:rPr lang="en-US" altLang="zh-CN" b="1">
                <a:solidFill>
                  <a:schemeClr val="bg1"/>
                </a:solidFill>
              </a:rPr>
              <a:t>)</a:t>
            </a:r>
            <a:endParaRPr lang="zh-CN" altLang="en-US" b="1" dirty="0">
              <a:solidFill>
                <a:schemeClr val="bg1"/>
              </a:solidFill>
            </a:endParaRPr>
          </a:p>
        </p:txBody>
      </p:sp>
      <p:graphicFrame>
        <p:nvGraphicFramePr>
          <p:cNvPr id="5" name="内容占位符 2">
            <a:extLst>
              <a:ext uri="{FF2B5EF4-FFF2-40B4-BE49-F238E27FC236}">
                <a16:creationId xmlns:a16="http://schemas.microsoft.com/office/drawing/2014/main" id="{EDF4F260-4DE4-4914-8719-B1C62C1250FD}"/>
              </a:ext>
            </a:extLst>
          </p:cNvPr>
          <p:cNvGraphicFramePr>
            <a:graphicFrameLocks noGrp="1"/>
          </p:cNvGraphicFramePr>
          <p:nvPr>
            <p:ph idx="1"/>
            <p:extLst>
              <p:ext uri="{D42A27DB-BD31-4B8C-83A1-F6EECF244321}">
                <p14:modId xmlns:p14="http://schemas.microsoft.com/office/powerpoint/2010/main" val="3029313353"/>
              </p:ext>
            </p:extLst>
          </p:nvPr>
        </p:nvGraphicFramePr>
        <p:xfrm>
          <a:off x="804672" y="803186"/>
          <a:ext cx="10579607" cy="3043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422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F651C9F5-3E9E-D042-8C66-2D686826F578}"/>
              </a:ext>
            </a:extLst>
          </p:cNvPr>
          <p:cNvSpPr>
            <a:spLocks noGrp="1"/>
          </p:cNvSpPr>
          <p:nvPr>
            <p:ph type="title"/>
          </p:nvPr>
        </p:nvSpPr>
        <p:spPr>
          <a:xfrm>
            <a:off x="807720" y="762608"/>
            <a:ext cx="10481519" cy="1003932"/>
          </a:xfrm>
        </p:spPr>
        <p:txBody>
          <a:bodyPr anchor="ctr">
            <a:normAutofit/>
          </a:bodyPr>
          <a:lstStyle/>
          <a:p>
            <a:pPr algn="l"/>
            <a:r>
              <a:rPr kumimoji="1" lang="zh-CN" altLang="en-US" sz="3600">
                <a:solidFill>
                  <a:schemeClr val="accent1"/>
                </a:solidFill>
              </a:rPr>
              <a:t>售后服务</a:t>
            </a:r>
          </a:p>
        </p:txBody>
      </p:sp>
      <p:sp>
        <p:nvSpPr>
          <p:cNvPr id="3" name="内容占位符 2">
            <a:extLst>
              <a:ext uri="{FF2B5EF4-FFF2-40B4-BE49-F238E27FC236}">
                <a16:creationId xmlns:a16="http://schemas.microsoft.com/office/drawing/2014/main" id="{47AEBF4C-C48D-5F42-8432-593D39B0F3C4}"/>
              </a:ext>
            </a:extLst>
          </p:cNvPr>
          <p:cNvSpPr>
            <a:spLocks noGrp="1"/>
          </p:cNvSpPr>
          <p:nvPr>
            <p:ph idx="1"/>
          </p:nvPr>
        </p:nvSpPr>
        <p:spPr>
          <a:xfrm>
            <a:off x="807721" y="2635976"/>
            <a:ext cx="8227269" cy="3542776"/>
          </a:xfrm>
        </p:spPr>
        <p:txBody>
          <a:bodyPr>
            <a:normAutofit/>
          </a:bodyPr>
          <a:lstStyle/>
          <a:p>
            <a:pPr>
              <a:lnSpc>
                <a:spcPct val="110000"/>
              </a:lnSpc>
            </a:pPr>
            <a:r>
              <a:rPr lang="zh-CN" altLang="zh-CN" sz="1400" b="1" dirty="0"/>
              <a:t>服务范围</a:t>
            </a:r>
            <a:endParaRPr lang="zh-CN" altLang="zh-CN" sz="1400" dirty="0"/>
          </a:p>
          <a:p>
            <a:pPr>
              <a:lnSpc>
                <a:spcPct val="110000"/>
              </a:lnSpc>
            </a:pPr>
            <a:r>
              <a:rPr lang="zh-CN" altLang="zh-CN" sz="1400" dirty="0"/>
              <a:t>项目工程故障、漏洞修补。</a:t>
            </a:r>
          </a:p>
          <a:p>
            <a:pPr>
              <a:lnSpc>
                <a:spcPct val="110000"/>
              </a:lnSpc>
            </a:pPr>
            <a:r>
              <a:rPr lang="zh-CN" altLang="zh-CN" sz="1400" b="1" dirty="0"/>
              <a:t>服务承诺</a:t>
            </a:r>
            <a:endParaRPr lang="zh-CN" altLang="zh-CN" sz="1400" dirty="0"/>
          </a:p>
          <a:p>
            <a:pPr>
              <a:lnSpc>
                <a:spcPct val="110000"/>
              </a:lnSpc>
            </a:pPr>
            <a:r>
              <a:rPr lang="zh-CN" altLang="zh-CN" sz="1400" dirty="0"/>
              <a:t>在该期间项目运行出现故障，我方提供免费维护、升级或更换服务。质保期满后，我方将继续提供系统长期维护及技术支持，只收取技术成本费，免人工费。</a:t>
            </a:r>
          </a:p>
          <a:p>
            <a:pPr>
              <a:lnSpc>
                <a:spcPct val="110000"/>
              </a:lnSpc>
            </a:pPr>
            <a:r>
              <a:rPr lang="zh-CN" altLang="zh-CN" sz="1400" b="1" dirty="0"/>
              <a:t>保修期内维护方案</a:t>
            </a:r>
            <a:endParaRPr lang="zh-CN" altLang="zh-CN" sz="1400" dirty="0"/>
          </a:p>
          <a:p>
            <a:pPr>
              <a:lnSpc>
                <a:spcPct val="110000"/>
              </a:lnSpc>
            </a:pPr>
            <a:r>
              <a:rPr lang="zh-CN" altLang="zh-CN" sz="1400" dirty="0"/>
              <a:t>保修期内运行中出现故障时，我方依据接收到的维护通知，对问题进行及时的服务响应。接到甲方发出服务通知后，工作日随叫随到，法定节假日</a:t>
            </a:r>
            <a:r>
              <a:rPr lang="en-US" altLang="zh-CN" sz="1400" dirty="0"/>
              <a:t>8</a:t>
            </a:r>
            <a:r>
              <a:rPr lang="zh-CN" altLang="zh-CN" sz="1400" dirty="0"/>
              <a:t>小时内派技术人员到达现场解决问题，使其恢复。</a:t>
            </a:r>
          </a:p>
          <a:p>
            <a:pPr>
              <a:lnSpc>
                <a:spcPct val="110000"/>
              </a:lnSpc>
            </a:pPr>
            <a:r>
              <a:rPr lang="zh-CN" altLang="zh-CN" sz="1400" b="1" dirty="0"/>
              <a:t>保修期后的维保方案</a:t>
            </a:r>
            <a:endParaRPr lang="zh-CN" altLang="zh-CN" sz="1400" dirty="0"/>
          </a:p>
          <a:p>
            <a:pPr>
              <a:lnSpc>
                <a:spcPct val="110000"/>
              </a:lnSpc>
            </a:pPr>
            <a:r>
              <a:rPr lang="zh-CN" altLang="zh-CN" sz="1400" dirty="0"/>
              <a:t>保修期满后</a:t>
            </a:r>
            <a:r>
              <a:rPr lang="en-US" altLang="zh-CN" sz="1400" dirty="0"/>
              <a:t>,</a:t>
            </a:r>
            <a:r>
              <a:rPr lang="zh-CN" altLang="zh-CN" sz="1400" dirty="0"/>
              <a:t>我方将继续提供系统长期维护及技术支持，只收取技术成本费，免人工费。</a:t>
            </a:r>
          </a:p>
          <a:p>
            <a:pPr>
              <a:lnSpc>
                <a:spcPct val="110000"/>
              </a:lnSpc>
            </a:pPr>
            <a:endParaRPr kumimoji="1" lang="zh-CN" altLang="en-US" sz="1400" dirty="0"/>
          </a:p>
        </p:txBody>
      </p:sp>
    </p:spTree>
    <p:extLst>
      <p:ext uri="{BB962C8B-B14F-4D97-AF65-F5344CB8AC3E}">
        <p14:creationId xmlns:p14="http://schemas.microsoft.com/office/powerpoint/2010/main" val="14531140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8C94281C-2061-4E4E-91FA-986719CBB809}"/>
              </a:ext>
            </a:extLst>
          </p:cNvPr>
          <p:cNvSpPr>
            <a:spLocks noGrp="1"/>
          </p:cNvSpPr>
          <p:nvPr>
            <p:ph type="title"/>
          </p:nvPr>
        </p:nvSpPr>
        <p:spPr>
          <a:xfrm>
            <a:off x="1759287" y="798881"/>
            <a:ext cx="8673427" cy="1048945"/>
          </a:xfrm>
        </p:spPr>
        <p:txBody>
          <a:bodyPr>
            <a:normAutofit/>
          </a:bodyPr>
          <a:lstStyle/>
          <a:p>
            <a:r>
              <a:rPr kumimoji="1" lang="zh-CN" altLang="en-US">
                <a:solidFill>
                  <a:schemeClr val="tx1"/>
                </a:solidFill>
              </a:rPr>
              <a:t>小组核心竞争力</a:t>
            </a:r>
          </a:p>
        </p:txBody>
      </p:sp>
      <p:graphicFrame>
        <p:nvGraphicFramePr>
          <p:cNvPr id="50" name="内容占位符 2">
            <a:extLst>
              <a:ext uri="{FF2B5EF4-FFF2-40B4-BE49-F238E27FC236}">
                <a16:creationId xmlns:a16="http://schemas.microsoft.com/office/drawing/2014/main" id="{9FC2DDD8-7057-4F7C-8D58-7657257208F1}"/>
              </a:ext>
            </a:extLst>
          </p:cNvPr>
          <p:cNvGraphicFramePr>
            <a:graphicFrameLocks noGrp="1"/>
          </p:cNvGraphicFramePr>
          <p:nvPr>
            <p:ph idx="1"/>
            <p:extLst>
              <p:ext uri="{D42A27DB-BD31-4B8C-83A1-F6EECF244321}">
                <p14:modId xmlns:p14="http://schemas.microsoft.com/office/powerpoint/2010/main" val="135717822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83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98EEDF48-11E1-B44F-A7F5-DCB4800FB24F}"/>
              </a:ext>
            </a:extLst>
          </p:cNvPr>
          <p:cNvSpPr>
            <a:spLocks noGrp="1"/>
          </p:cNvSpPr>
          <p:nvPr>
            <p:ph type="title"/>
          </p:nvPr>
        </p:nvSpPr>
        <p:spPr>
          <a:xfrm>
            <a:off x="4786184" y="1771135"/>
            <a:ext cx="6450227" cy="3714834"/>
          </a:xfrm>
        </p:spPr>
        <p:txBody>
          <a:bodyPr vert="horz" lIns="228600" tIns="228600" rIns="228600" bIns="0" rtlCol="0" anchor="ctr">
            <a:normAutofit/>
          </a:bodyPr>
          <a:lstStyle/>
          <a:p>
            <a:pPr>
              <a:lnSpc>
                <a:spcPct val="80000"/>
              </a:lnSpc>
            </a:pPr>
            <a:r>
              <a:rPr kumimoji="1" lang="zh-CN" altLang="en-US" sz="6000" dirty="0">
                <a:solidFill>
                  <a:schemeClr val="bg1"/>
                </a:solidFill>
              </a:rPr>
              <a:t>谢谢！</a:t>
            </a:r>
          </a:p>
        </p:txBody>
      </p:sp>
    </p:spTree>
    <p:extLst>
      <p:ext uri="{BB962C8B-B14F-4D97-AF65-F5344CB8AC3E}">
        <p14:creationId xmlns:p14="http://schemas.microsoft.com/office/powerpoint/2010/main" val="13777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87BED1-E5E3-C74E-B5BE-056C4659E78E}"/>
              </a:ext>
            </a:extLst>
          </p:cNvPr>
          <p:cNvSpPr>
            <a:spLocks noGrp="1"/>
          </p:cNvSpPr>
          <p:nvPr>
            <p:ph type="title"/>
          </p:nvPr>
        </p:nvSpPr>
        <p:spPr>
          <a:xfrm>
            <a:off x="645459" y="960120"/>
            <a:ext cx="3865695" cy="4171278"/>
          </a:xfrm>
        </p:spPr>
        <p:txBody>
          <a:bodyPr>
            <a:normAutofit/>
          </a:bodyPr>
          <a:lstStyle/>
          <a:p>
            <a:pPr algn="r"/>
            <a:r>
              <a:rPr kumimoji="1" lang="zh-CN" altLang="en-US" sz="4400" dirty="0">
                <a:solidFill>
                  <a:schemeClr val="tx1"/>
                </a:solidFill>
              </a:rPr>
              <a:t>目录</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2566294-E7EB-1B4B-BA43-6BBDA55B7FEF}"/>
              </a:ext>
            </a:extLst>
          </p:cNvPr>
          <p:cNvSpPr>
            <a:spLocks noGrp="1"/>
          </p:cNvSpPr>
          <p:nvPr>
            <p:ph idx="1"/>
          </p:nvPr>
        </p:nvSpPr>
        <p:spPr>
          <a:xfrm>
            <a:off x="4983164" y="960120"/>
            <a:ext cx="5511800" cy="4171278"/>
          </a:xfrm>
        </p:spPr>
        <p:txBody>
          <a:bodyPr>
            <a:normAutofit fontScale="70000" lnSpcReduction="20000"/>
          </a:bodyPr>
          <a:lstStyle/>
          <a:p>
            <a:pPr>
              <a:lnSpc>
                <a:spcPct val="110000"/>
              </a:lnSpc>
            </a:pPr>
            <a:r>
              <a:rPr kumimoji="1" lang="zh-CN" altLang="en-US" sz="1600" dirty="0"/>
              <a:t>小组成员</a:t>
            </a:r>
            <a:endParaRPr kumimoji="1" lang="en-US" altLang="zh-CN" sz="1600" dirty="0"/>
          </a:p>
          <a:p>
            <a:pPr>
              <a:lnSpc>
                <a:spcPct val="110000"/>
              </a:lnSpc>
            </a:pPr>
            <a:r>
              <a:rPr kumimoji="1" lang="zh-CN" altLang="en-US" sz="1600" dirty="0"/>
              <a:t>开发背景</a:t>
            </a:r>
            <a:endParaRPr kumimoji="1" lang="en-US" altLang="zh-CN" sz="1600" dirty="0"/>
          </a:p>
          <a:p>
            <a:pPr>
              <a:lnSpc>
                <a:spcPct val="110000"/>
              </a:lnSpc>
            </a:pPr>
            <a:r>
              <a:rPr kumimoji="1" lang="zh-CN" altLang="en-US" sz="1600" dirty="0"/>
              <a:t>项目需求</a:t>
            </a:r>
            <a:endParaRPr kumimoji="1" lang="en-US" altLang="zh-CN" sz="1600" dirty="0"/>
          </a:p>
          <a:p>
            <a:pPr>
              <a:lnSpc>
                <a:spcPct val="110000"/>
              </a:lnSpc>
            </a:pPr>
            <a:r>
              <a:rPr kumimoji="1" lang="zh-CN" altLang="en-US" sz="1600" dirty="0"/>
              <a:t>项目使用知识</a:t>
            </a:r>
            <a:endParaRPr kumimoji="1" lang="en-US" altLang="zh-CN" sz="1600" dirty="0"/>
          </a:p>
          <a:p>
            <a:pPr>
              <a:lnSpc>
                <a:spcPct val="110000"/>
              </a:lnSpc>
            </a:pPr>
            <a:r>
              <a:rPr kumimoji="1" lang="zh-CN" altLang="en-US" sz="1600" dirty="0"/>
              <a:t>系统的功能简述</a:t>
            </a:r>
            <a:endParaRPr kumimoji="1" lang="en-US" altLang="zh-CN" sz="1600" dirty="0"/>
          </a:p>
          <a:p>
            <a:pPr>
              <a:lnSpc>
                <a:spcPct val="110000"/>
              </a:lnSpc>
            </a:pPr>
            <a:r>
              <a:rPr kumimoji="1" lang="zh-CN" altLang="en-US" sz="1600" dirty="0"/>
              <a:t>系统的功能概述</a:t>
            </a:r>
            <a:endParaRPr kumimoji="1" lang="en-US" altLang="zh-CN" sz="1600" dirty="0"/>
          </a:p>
          <a:p>
            <a:pPr>
              <a:lnSpc>
                <a:spcPct val="110000"/>
              </a:lnSpc>
            </a:pPr>
            <a:r>
              <a:rPr kumimoji="1" lang="zh-CN" altLang="en-US" sz="1600" dirty="0"/>
              <a:t>数据库设计</a:t>
            </a:r>
            <a:endParaRPr kumimoji="1" lang="en-US" altLang="zh-CN" sz="1600" dirty="0"/>
          </a:p>
          <a:p>
            <a:pPr>
              <a:lnSpc>
                <a:spcPct val="110000"/>
              </a:lnSpc>
            </a:pPr>
            <a:r>
              <a:rPr kumimoji="1" lang="zh-CN" altLang="en-US" sz="1600" dirty="0"/>
              <a:t>功能的设计与分类</a:t>
            </a:r>
            <a:endParaRPr kumimoji="1" lang="en-US" altLang="zh-CN" sz="1600" dirty="0"/>
          </a:p>
          <a:p>
            <a:pPr>
              <a:lnSpc>
                <a:spcPct val="110000"/>
              </a:lnSpc>
            </a:pPr>
            <a:r>
              <a:rPr kumimoji="1" lang="zh-CN" altLang="en-US" sz="1600" dirty="0"/>
              <a:t>项目开发工具</a:t>
            </a:r>
            <a:endParaRPr kumimoji="1" lang="en-US" altLang="zh-CN" sz="1600" dirty="0"/>
          </a:p>
          <a:p>
            <a:pPr>
              <a:lnSpc>
                <a:spcPct val="110000"/>
              </a:lnSpc>
            </a:pPr>
            <a:r>
              <a:rPr kumimoji="1" lang="zh-CN" altLang="en-US" sz="1600" dirty="0"/>
              <a:t>项目使用服务器</a:t>
            </a:r>
            <a:endParaRPr kumimoji="1" lang="en-US" altLang="zh-CN" sz="1600" dirty="0"/>
          </a:p>
          <a:p>
            <a:pPr>
              <a:lnSpc>
                <a:spcPct val="110000"/>
              </a:lnSpc>
            </a:pPr>
            <a:r>
              <a:rPr kumimoji="1" lang="zh-CN" altLang="en-US" sz="1600" dirty="0"/>
              <a:t>开发效率</a:t>
            </a:r>
            <a:endParaRPr kumimoji="1" lang="en-US" altLang="zh-CN" sz="1600" dirty="0"/>
          </a:p>
          <a:p>
            <a:pPr>
              <a:lnSpc>
                <a:spcPct val="110000"/>
              </a:lnSpc>
            </a:pPr>
            <a:r>
              <a:rPr kumimoji="1" lang="zh-CN" altLang="en-US" sz="1600" dirty="0"/>
              <a:t>成员能力</a:t>
            </a:r>
            <a:endParaRPr kumimoji="1" lang="en-US" altLang="zh-CN" sz="1600" dirty="0"/>
          </a:p>
          <a:p>
            <a:pPr>
              <a:lnSpc>
                <a:spcPct val="110000"/>
              </a:lnSpc>
            </a:pPr>
            <a:r>
              <a:rPr kumimoji="1" lang="zh-CN" altLang="en-US" sz="1600" dirty="0"/>
              <a:t>施工阶段</a:t>
            </a:r>
            <a:endParaRPr kumimoji="1" lang="en-US" altLang="zh-CN" sz="1600" dirty="0"/>
          </a:p>
          <a:p>
            <a:pPr>
              <a:lnSpc>
                <a:spcPct val="110000"/>
              </a:lnSpc>
            </a:pPr>
            <a:r>
              <a:rPr kumimoji="1" lang="zh-CN" altLang="en-US" sz="1600" dirty="0"/>
              <a:t>售后服务</a:t>
            </a:r>
            <a:endParaRPr kumimoji="1" lang="en-US" altLang="zh-CN" sz="1600" dirty="0"/>
          </a:p>
          <a:p>
            <a:pPr>
              <a:lnSpc>
                <a:spcPct val="110000"/>
              </a:lnSpc>
            </a:pPr>
            <a:r>
              <a:rPr kumimoji="1" lang="zh-CN" altLang="en-US" sz="1600" dirty="0"/>
              <a:t>小组核心竞争力</a:t>
            </a:r>
            <a:endParaRPr kumimoji="1" lang="en-US" altLang="zh-CN" sz="1600" dirty="0"/>
          </a:p>
          <a:p>
            <a:pPr>
              <a:lnSpc>
                <a:spcPct val="110000"/>
              </a:lnSpc>
            </a:pPr>
            <a:endParaRPr kumimoji="1" lang="en-US" altLang="zh-CN" sz="1100" dirty="0"/>
          </a:p>
          <a:p>
            <a:pPr>
              <a:lnSpc>
                <a:spcPct val="110000"/>
              </a:lnSpc>
            </a:pPr>
            <a:endParaRPr kumimoji="1" lang="zh-CN" altLang="en-US" sz="1100" dirty="0"/>
          </a:p>
        </p:txBody>
      </p:sp>
    </p:spTree>
    <p:extLst>
      <p:ext uri="{BB962C8B-B14F-4D97-AF65-F5344CB8AC3E}">
        <p14:creationId xmlns:p14="http://schemas.microsoft.com/office/powerpoint/2010/main" val="141694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D9729CB-A9ED-DF46-A3AD-A2853F9B5F58}"/>
              </a:ext>
            </a:extLst>
          </p:cNvPr>
          <p:cNvSpPr>
            <a:spLocks noGrp="1"/>
          </p:cNvSpPr>
          <p:nvPr>
            <p:ph type="title"/>
          </p:nvPr>
        </p:nvSpPr>
        <p:spPr>
          <a:xfrm>
            <a:off x="2880485" y="841375"/>
            <a:ext cx="6230857" cy="1230570"/>
          </a:xfrm>
        </p:spPr>
        <p:txBody>
          <a:bodyPr anchor="t">
            <a:normAutofit/>
          </a:bodyPr>
          <a:lstStyle/>
          <a:p>
            <a:pPr algn="l"/>
            <a:r>
              <a:rPr kumimoji="1" lang="zh-CN" altLang="en-US" sz="3600">
                <a:solidFill>
                  <a:schemeClr val="accent1"/>
                </a:solidFill>
              </a:rPr>
              <a:t>小组成员构成</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内容占位符 2">
            <a:extLst>
              <a:ext uri="{FF2B5EF4-FFF2-40B4-BE49-F238E27FC236}">
                <a16:creationId xmlns:a16="http://schemas.microsoft.com/office/drawing/2014/main" id="{545D2811-0D82-C14E-9C02-5E2A31F13A8F}"/>
              </a:ext>
            </a:extLst>
          </p:cNvPr>
          <p:cNvSpPr>
            <a:spLocks noGrp="1"/>
          </p:cNvSpPr>
          <p:nvPr>
            <p:ph idx="1"/>
          </p:nvPr>
        </p:nvSpPr>
        <p:spPr>
          <a:xfrm>
            <a:off x="2880487" y="2249046"/>
            <a:ext cx="6123783" cy="3802762"/>
          </a:xfrm>
        </p:spPr>
        <p:txBody>
          <a:bodyPr anchor="t">
            <a:normAutofit/>
          </a:bodyPr>
          <a:lstStyle/>
          <a:p>
            <a:r>
              <a:rPr kumimoji="1" lang="zh-CN" altLang="zh-CN" sz="1600" dirty="0"/>
              <a:t>小组成员有</a:t>
            </a:r>
            <a:r>
              <a:rPr kumimoji="1" lang="en-US" altLang="zh-CN" sz="1600" dirty="0"/>
              <a:t>4</a:t>
            </a:r>
            <a:r>
              <a:rPr kumimoji="1" lang="zh-CN" altLang="zh-CN" sz="1600" dirty="0"/>
              <a:t>人</a:t>
            </a:r>
            <a:endParaRPr lang="zh-CN" altLang="en-US" sz="1600" dirty="0"/>
          </a:p>
          <a:p>
            <a:r>
              <a:rPr kumimoji="1" lang="zh-CN" altLang="en-US" sz="1600" dirty="0"/>
              <a:t>组长朱方灏钧</a:t>
            </a:r>
            <a:r>
              <a:rPr kumimoji="1" lang="zh-CN" altLang="zh-CN" sz="1600" dirty="0"/>
              <a:t>小组项目协调和</a:t>
            </a:r>
            <a:r>
              <a:rPr kumimoji="1" lang="en-US" altLang="zh-CN" sz="1600" dirty="0"/>
              <a:t>JAVA</a:t>
            </a:r>
            <a:r>
              <a:rPr kumimoji="1" lang="zh-CN" altLang="zh-CN" sz="1600" dirty="0"/>
              <a:t>服务器代码</a:t>
            </a:r>
            <a:endParaRPr kumimoji="1" lang="en-US" altLang="zh-CN" sz="1600" dirty="0"/>
          </a:p>
          <a:p>
            <a:r>
              <a:rPr kumimoji="1" lang="zh-CN" altLang="zh-CN" sz="1600" dirty="0"/>
              <a:t>叶强负责美工</a:t>
            </a:r>
            <a:r>
              <a:rPr kumimoji="1" lang="zh-CN" altLang="en-US" sz="1600" dirty="0"/>
              <a:t>、数据库和</a:t>
            </a:r>
            <a:r>
              <a:rPr kumimoji="1" lang="en-US" altLang="zh-CN" sz="1600" dirty="0"/>
              <a:t>JAVASCRIPT</a:t>
            </a:r>
          </a:p>
          <a:p>
            <a:r>
              <a:rPr kumimoji="1" lang="zh-CN" altLang="zh-CN" sz="1600" dirty="0"/>
              <a:t>杨望负责文案和前端</a:t>
            </a:r>
            <a:r>
              <a:rPr kumimoji="1" lang="en-US" altLang="zh-CN" sz="1600" dirty="0"/>
              <a:t>HTML+CSS</a:t>
            </a:r>
          </a:p>
          <a:p>
            <a:r>
              <a:rPr kumimoji="1" lang="zh-CN" altLang="zh-CN" sz="1600" dirty="0"/>
              <a:t>张诗禹负责前端</a:t>
            </a:r>
            <a:r>
              <a:rPr kumimoji="1" lang="en-US" altLang="zh-CN" sz="1600" dirty="0"/>
              <a:t>HTML+CSS</a:t>
            </a:r>
          </a:p>
          <a:p>
            <a:r>
              <a:rPr kumimoji="1" lang="zh-CN" altLang="zh-CN" sz="1600" dirty="0"/>
              <a:t>我们小组是大学以来一直一起学习生活的好伙伴，不仅结下了深厚的情谊，而且在一次次的头脑风暴中积累了良好的代码默契。我们各司其职，共同完成一个目标，形成了良好的团队精神。</a:t>
            </a:r>
            <a:endParaRPr lang="zh-CN" altLang="en-US" sz="1600" dirty="0"/>
          </a:p>
          <a:p>
            <a:endParaRPr lang="zh-CN" altLang="en-US" sz="1600" dirty="0"/>
          </a:p>
          <a:p>
            <a:endParaRPr lang="zh-CN" altLang="en-US" sz="1600" dirty="0"/>
          </a:p>
          <a:p>
            <a:endParaRPr lang="zh-CN" altLang="en-US" sz="1600" dirty="0"/>
          </a:p>
          <a:p>
            <a:endParaRPr kumimoji="1" lang="zh-CN" altLang="en-US" sz="1600" dirty="0"/>
          </a:p>
        </p:txBody>
      </p:sp>
    </p:spTree>
    <p:extLst>
      <p:ext uri="{BB962C8B-B14F-4D97-AF65-F5344CB8AC3E}">
        <p14:creationId xmlns:p14="http://schemas.microsoft.com/office/powerpoint/2010/main" val="17906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63CCE-B7D5-E14A-BF6D-9AA3E99BA586}"/>
              </a:ext>
            </a:extLst>
          </p:cNvPr>
          <p:cNvSpPr>
            <a:spLocks noGrp="1"/>
          </p:cNvSpPr>
          <p:nvPr>
            <p:ph type="title"/>
          </p:nvPr>
        </p:nvSpPr>
        <p:spPr>
          <a:xfrm>
            <a:off x="888631" y="2349925"/>
            <a:ext cx="3498979" cy="2456442"/>
          </a:xfrm>
        </p:spPr>
        <p:txBody>
          <a:bodyPr>
            <a:normAutofit/>
          </a:bodyPr>
          <a:lstStyle/>
          <a:p>
            <a:r>
              <a:rPr kumimoji="1" lang="zh-CN" altLang="en-US"/>
              <a:t>开发背景</a:t>
            </a:r>
          </a:p>
        </p:txBody>
      </p:sp>
      <p:graphicFrame>
        <p:nvGraphicFramePr>
          <p:cNvPr id="5" name="内容占位符 2">
            <a:extLst>
              <a:ext uri="{FF2B5EF4-FFF2-40B4-BE49-F238E27FC236}">
                <a16:creationId xmlns:a16="http://schemas.microsoft.com/office/drawing/2014/main" id="{A461BDA8-38F4-4563-833B-9F0356144854}"/>
              </a:ext>
            </a:extLst>
          </p:cNvPr>
          <p:cNvGraphicFramePr>
            <a:graphicFrameLocks noGrp="1"/>
          </p:cNvGraphicFramePr>
          <p:nvPr>
            <p:ph idx="1"/>
            <p:extLst>
              <p:ext uri="{D42A27DB-BD31-4B8C-83A1-F6EECF244321}">
                <p14:modId xmlns:p14="http://schemas.microsoft.com/office/powerpoint/2010/main" val="1853721946"/>
              </p:ext>
            </p:extLst>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6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6E2436D7-69C4-0542-8070-3E3128A14905}"/>
              </a:ext>
            </a:extLst>
          </p:cNvPr>
          <p:cNvSpPr>
            <a:spLocks noGrp="1"/>
          </p:cNvSpPr>
          <p:nvPr>
            <p:ph type="title"/>
          </p:nvPr>
        </p:nvSpPr>
        <p:spPr>
          <a:xfrm>
            <a:off x="1759287" y="798881"/>
            <a:ext cx="8673427" cy="1048945"/>
          </a:xfrm>
        </p:spPr>
        <p:txBody>
          <a:bodyPr>
            <a:normAutofit/>
          </a:bodyPr>
          <a:lstStyle/>
          <a:p>
            <a:r>
              <a:rPr kumimoji="1" lang="zh-CN" altLang="en-US">
                <a:solidFill>
                  <a:schemeClr val="tx1"/>
                </a:solidFill>
              </a:rPr>
              <a:t>项目需求</a:t>
            </a:r>
          </a:p>
        </p:txBody>
      </p:sp>
      <p:graphicFrame>
        <p:nvGraphicFramePr>
          <p:cNvPr id="58" name="内容占位符 2">
            <a:extLst>
              <a:ext uri="{FF2B5EF4-FFF2-40B4-BE49-F238E27FC236}">
                <a16:creationId xmlns:a16="http://schemas.microsoft.com/office/drawing/2014/main" id="{D03F044E-8C9F-4482-A37D-0962AFFB5BEF}"/>
              </a:ext>
            </a:extLst>
          </p:cNvPr>
          <p:cNvGraphicFramePr>
            <a:graphicFrameLocks noGrp="1"/>
          </p:cNvGraphicFramePr>
          <p:nvPr>
            <p:ph idx="1"/>
            <p:extLst>
              <p:ext uri="{D42A27DB-BD31-4B8C-83A1-F6EECF244321}">
                <p14:modId xmlns:p14="http://schemas.microsoft.com/office/powerpoint/2010/main" val="1649000368"/>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1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Rectangle 65">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7ED8EA3-04AD-5946-BC45-9CE3ED83B9AE}"/>
              </a:ext>
            </a:extLst>
          </p:cNvPr>
          <p:cNvSpPr>
            <a:spLocks noGrp="1"/>
          </p:cNvSpPr>
          <p:nvPr>
            <p:ph type="title"/>
          </p:nvPr>
        </p:nvSpPr>
        <p:spPr>
          <a:xfrm>
            <a:off x="873978" y="1718735"/>
            <a:ext cx="5767566" cy="1072378"/>
          </a:xfrm>
        </p:spPr>
        <p:txBody>
          <a:bodyPr anchor="ctr">
            <a:normAutofit/>
          </a:bodyPr>
          <a:lstStyle/>
          <a:p>
            <a:r>
              <a:rPr kumimoji="1" lang="zh-CN" altLang="en-US" sz="3600"/>
              <a:t>项目使用知识</a:t>
            </a:r>
          </a:p>
        </p:txBody>
      </p:sp>
      <p:sp>
        <p:nvSpPr>
          <p:cNvPr id="3" name="内容占位符 2">
            <a:extLst>
              <a:ext uri="{FF2B5EF4-FFF2-40B4-BE49-F238E27FC236}">
                <a16:creationId xmlns:a16="http://schemas.microsoft.com/office/drawing/2014/main" id="{6F567563-3F39-B74F-90BB-B0AE9D091FD3}"/>
              </a:ext>
            </a:extLst>
          </p:cNvPr>
          <p:cNvSpPr>
            <a:spLocks noGrp="1"/>
          </p:cNvSpPr>
          <p:nvPr>
            <p:ph idx="1"/>
          </p:nvPr>
        </p:nvSpPr>
        <p:spPr>
          <a:xfrm>
            <a:off x="873102" y="2789239"/>
            <a:ext cx="5768442" cy="2683606"/>
          </a:xfrm>
        </p:spPr>
        <p:txBody>
          <a:bodyPr>
            <a:normAutofit/>
          </a:bodyPr>
          <a:lstStyle/>
          <a:p>
            <a:r>
              <a:rPr lang="en-US" altLang="zh-CN" sz="1600">
                <a:solidFill>
                  <a:srgbClr val="FFFFFE"/>
                </a:solidFill>
              </a:rPr>
              <a:t>HTML</a:t>
            </a:r>
            <a:r>
              <a:rPr lang="zh-CN" altLang="zh-CN" sz="1600">
                <a:solidFill>
                  <a:srgbClr val="FFFFFE"/>
                </a:solidFill>
              </a:rPr>
              <a:t>技术</a:t>
            </a:r>
            <a:endParaRPr lang="en-US" altLang="zh-CN" sz="1600">
              <a:solidFill>
                <a:srgbClr val="FFFFFE"/>
              </a:solidFill>
            </a:endParaRPr>
          </a:p>
          <a:p>
            <a:r>
              <a:rPr lang="en-US" altLang="zh-CN" sz="1600">
                <a:solidFill>
                  <a:srgbClr val="FFFFFE"/>
                </a:solidFill>
              </a:rPr>
              <a:t>JavaScript</a:t>
            </a:r>
            <a:r>
              <a:rPr lang="zh-CN" altLang="zh-CN" sz="1600">
                <a:solidFill>
                  <a:srgbClr val="FFFFFE"/>
                </a:solidFill>
              </a:rPr>
              <a:t>语言</a:t>
            </a:r>
            <a:endParaRPr lang="en-US" altLang="zh-CN" sz="1600">
              <a:solidFill>
                <a:srgbClr val="FFFFFE"/>
              </a:solidFill>
            </a:endParaRPr>
          </a:p>
          <a:p>
            <a:r>
              <a:rPr lang="en-US" altLang="zh-CN" sz="1600">
                <a:solidFill>
                  <a:srgbClr val="FFFFFE"/>
                </a:solidFill>
              </a:rPr>
              <a:t>Java</a:t>
            </a:r>
            <a:r>
              <a:rPr lang="zh-CN" altLang="en-US" sz="1600">
                <a:solidFill>
                  <a:srgbClr val="FFFFFE"/>
                </a:solidFill>
              </a:rPr>
              <a:t>语言</a:t>
            </a:r>
            <a:endParaRPr lang="en-US" altLang="zh-CN" sz="1600">
              <a:solidFill>
                <a:srgbClr val="FFFFFE"/>
              </a:solidFill>
            </a:endParaRPr>
          </a:p>
          <a:p>
            <a:r>
              <a:rPr lang="en-US" altLang="zh-CN" sz="1600">
                <a:solidFill>
                  <a:srgbClr val="FFFFFE"/>
                </a:solidFill>
              </a:rPr>
              <a:t>MySQL</a:t>
            </a:r>
          </a:p>
          <a:p>
            <a:r>
              <a:rPr lang="en-US" altLang="zh-CN" sz="1600">
                <a:solidFill>
                  <a:srgbClr val="FFFFFE"/>
                </a:solidFill>
              </a:rPr>
              <a:t>JDBC</a:t>
            </a:r>
          </a:p>
          <a:p>
            <a:r>
              <a:rPr lang="en-US" altLang="zh-CN" sz="1600">
                <a:solidFill>
                  <a:srgbClr val="FFFFFE"/>
                </a:solidFill>
              </a:rPr>
              <a:t>Tomcat</a:t>
            </a:r>
            <a:endParaRPr kumimoji="1" lang="zh-CN" altLang="en-US" sz="1600">
              <a:solidFill>
                <a:srgbClr val="FFFFFE"/>
              </a:solidFill>
            </a:endParaRPr>
          </a:p>
        </p:txBody>
      </p:sp>
      <p:pic>
        <p:nvPicPr>
          <p:cNvPr id="37" name="Picture 36">
            <a:extLst>
              <a:ext uri="{FF2B5EF4-FFF2-40B4-BE49-F238E27FC236}">
                <a16:creationId xmlns:a16="http://schemas.microsoft.com/office/drawing/2014/main" id="{8F566715-357E-4DF7-8895-B7842FB73C3F}"/>
              </a:ext>
            </a:extLst>
          </p:cNvPr>
          <p:cNvPicPr>
            <a:picLocks noChangeAspect="1"/>
          </p:cNvPicPr>
          <p:nvPr/>
        </p:nvPicPr>
        <p:blipFill rotWithShape="1">
          <a:blip r:embed="rId2"/>
          <a:srcRect l="7524" r="47296" b="-2"/>
          <a:stretch/>
        </p:blipFill>
        <p:spPr>
          <a:xfrm>
            <a:off x="7549862" y="227"/>
            <a:ext cx="4641833" cy="6858000"/>
          </a:xfrm>
          <a:prstGeom prst="rect">
            <a:avLst/>
          </a:prstGeom>
        </p:spPr>
      </p:pic>
    </p:spTree>
    <p:extLst>
      <p:ext uri="{BB962C8B-B14F-4D97-AF65-F5344CB8AC3E}">
        <p14:creationId xmlns:p14="http://schemas.microsoft.com/office/powerpoint/2010/main" val="307226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标题 1">
            <a:extLst>
              <a:ext uri="{FF2B5EF4-FFF2-40B4-BE49-F238E27FC236}">
                <a16:creationId xmlns:a16="http://schemas.microsoft.com/office/drawing/2014/main" id="{35DBEB43-285C-7843-BF8A-69E23966022B}"/>
              </a:ext>
            </a:extLst>
          </p:cNvPr>
          <p:cNvSpPr>
            <a:spLocks noGrp="1"/>
          </p:cNvSpPr>
          <p:nvPr>
            <p:ph type="title"/>
          </p:nvPr>
        </p:nvSpPr>
        <p:spPr>
          <a:xfrm>
            <a:off x="888631" y="4760132"/>
            <a:ext cx="3947420" cy="1777829"/>
          </a:xfrm>
        </p:spPr>
        <p:txBody>
          <a:bodyPr>
            <a:normAutofit/>
          </a:bodyPr>
          <a:lstStyle/>
          <a:p>
            <a:pPr algn="l"/>
            <a:r>
              <a:rPr lang="zh-CN" altLang="zh-CN">
                <a:solidFill>
                  <a:schemeClr val="tx1"/>
                </a:solidFill>
              </a:rPr>
              <a:t>系统的功能简述 </a:t>
            </a:r>
            <a:endParaRPr kumimoji="1" lang="zh-CN" altLang="en-US">
              <a:solidFill>
                <a:schemeClr val="tx1"/>
              </a:solidFill>
            </a:endParaRPr>
          </a:p>
        </p:txBody>
      </p:sp>
      <p:sp>
        <p:nvSpPr>
          <p:cNvPr id="94"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图片 3">
            <a:extLst>
              <a:ext uri="{FF2B5EF4-FFF2-40B4-BE49-F238E27FC236}">
                <a16:creationId xmlns:a16="http://schemas.microsoft.com/office/drawing/2014/main" id="{5D63FC23-8DF2-E94F-9943-FC8C1CC522D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672477"/>
            <a:ext cx="3539970" cy="3163506"/>
          </a:xfrm>
          <a:prstGeom prst="rect">
            <a:avLst/>
          </a:prstGeom>
          <a:noFill/>
        </p:spPr>
      </p:pic>
      <p:pic>
        <p:nvPicPr>
          <p:cNvPr id="33" name="图片 32">
            <a:extLst>
              <a:ext uri="{FF2B5EF4-FFF2-40B4-BE49-F238E27FC236}">
                <a16:creationId xmlns:a16="http://schemas.microsoft.com/office/drawing/2014/main" id="{370CAD4A-5B95-4F43-A6C0-5600BE79709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344148" y="1258845"/>
            <a:ext cx="3539970" cy="2013615"/>
          </a:xfrm>
          <a:prstGeom prst="rect">
            <a:avLst/>
          </a:prstGeom>
          <a:noFill/>
        </p:spPr>
      </p:pic>
      <p:pic>
        <p:nvPicPr>
          <p:cNvPr id="35" name="图片 34">
            <a:extLst>
              <a:ext uri="{FF2B5EF4-FFF2-40B4-BE49-F238E27FC236}">
                <a16:creationId xmlns:a16="http://schemas.microsoft.com/office/drawing/2014/main" id="{0E719756-4D2E-DB40-A087-7A732FA53C31}"/>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485994" y="638362"/>
            <a:ext cx="2633707" cy="3254581"/>
          </a:xfrm>
          <a:prstGeom prst="rect">
            <a:avLst/>
          </a:prstGeom>
          <a:noFill/>
        </p:spPr>
      </p:pic>
      <p:sp>
        <p:nvSpPr>
          <p:cNvPr id="3" name="内容占位符 2">
            <a:extLst>
              <a:ext uri="{FF2B5EF4-FFF2-40B4-BE49-F238E27FC236}">
                <a16:creationId xmlns:a16="http://schemas.microsoft.com/office/drawing/2014/main" id="{2755402A-C3DA-334A-948D-8F18F99354F2}"/>
              </a:ext>
            </a:extLst>
          </p:cNvPr>
          <p:cNvSpPr>
            <a:spLocks noGrp="1"/>
          </p:cNvSpPr>
          <p:nvPr>
            <p:ph idx="1"/>
          </p:nvPr>
        </p:nvSpPr>
        <p:spPr>
          <a:xfrm>
            <a:off x="5118447" y="4767660"/>
            <a:ext cx="6281873" cy="1770300"/>
          </a:xfrm>
        </p:spPr>
        <p:txBody>
          <a:bodyPr>
            <a:normAutofit/>
          </a:bodyPr>
          <a:lstStyle/>
          <a:p>
            <a:pPr>
              <a:buClr>
                <a:srgbClr val="FF1818"/>
              </a:buClr>
            </a:pPr>
            <a:r>
              <a:rPr lang="zh-CN" altLang="zh-CN"/>
              <a:t>根据公司需求，主要功能包括：学生信息管理、教师信息管理、权限管理、成绩管理等功能模块。</a:t>
            </a:r>
          </a:p>
          <a:p>
            <a:pPr>
              <a:buClr>
                <a:srgbClr val="FF1818"/>
              </a:buClr>
            </a:pPr>
            <a:r>
              <a:rPr lang="zh-CN" altLang="zh-CN"/>
              <a:t>从系统角色分析，分为：管理员、教师、学生三大角色。</a:t>
            </a:r>
          </a:p>
          <a:p>
            <a:pPr>
              <a:buClr>
                <a:srgbClr val="FF1818"/>
              </a:buClr>
            </a:pPr>
            <a:r>
              <a:rPr lang="zh-CN" altLang="zh-CN"/>
              <a:t>从系统</a:t>
            </a:r>
            <a:r>
              <a:rPr lang="zh-CN" altLang="zh-CN" b="1"/>
              <a:t>初始</a:t>
            </a:r>
            <a:r>
              <a:rPr lang="zh-CN" altLang="zh-CN"/>
              <a:t>权限来看，大致划分如下：</a:t>
            </a:r>
          </a:p>
          <a:p>
            <a:pPr>
              <a:buClr>
                <a:srgbClr val="FF1818"/>
              </a:buClr>
            </a:pPr>
            <a:endParaRPr kumimoji="1" lang="zh-CN" altLang="en-US"/>
          </a:p>
        </p:txBody>
      </p:sp>
    </p:spTree>
    <p:extLst>
      <p:ext uri="{BB962C8B-B14F-4D97-AF65-F5344CB8AC3E}">
        <p14:creationId xmlns:p14="http://schemas.microsoft.com/office/powerpoint/2010/main" val="41389415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61720183-4989-DC42-8B80-DCA8349ED7ED}"/>
              </a:ext>
            </a:extLst>
          </p:cNvPr>
          <p:cNvSpPr>
            <a:spLocks noGrp="1"/>
          </p:cNvSpPr>
          <p:nvPr>
            <p:ph type="title"/>
          </p:nvPr>
        </p:nvSpPr>
        <p:spPr>
          <a:xfrm>
            <a:off x="1759287" y="798881"/>
            <a:ext cx="8673427" cy="1048945"/>
          </a:xfrm>
        </p:spPr>
        <p:txBody>
          <a:bodyPr>
            <a:normAutofit/>
          </a:bodyPr>
          <a:lstStyle/>
          <a:p>
            <a:r>
              <a:rPr lang="zh-CN" altLang="zh-CN">
                <a:solidFill>
                  <a:schemeClr val="tx1"/>
                </a:solidFill>
              </a:rPr>
              <a:t>系统的功能概述 </a:t>
            </a:r>
            <a:endParaRPr kumimoji="1" lang="zh-CN" altLang="en-US">
              <a:solidFill>
                <a:schemeClr val="tx1"/>
              </a:solidFill>
            </a:endParaRPr>
          </a:p>
        </p:txBody>
      </p:sp>
      <p:graphicFrame>
        <p:nvGraphicFramePr>
          <p:cNvPr id="5" name="内容占位符 2">
            <a:extLst>
              <a:ext uri="{FF2B5EF4-FFF2-40B4-BE49-F238E27FC236}">
                <a16:creationId xmlns:a16="http://schemas.microsoft.com/office/drawing/2014/main" id="{61716820-1B6D-4E02-8F69-167764D4DA6F}"/>
              </a:ext>
            </a:extLst>
          </p:cNvPr>
          <p:cNvGraphicFramePr>
            <a:graphicFrameLocks noGrp="1"/>
          </p:cNvGraphicFramePr>
          <p:nvPr>
            <p:ph idx="1"/>
            <p:extLst>
              <p:ext uri="{D42A27DB-BD31-4B8C-83A1-F6EECF244321}">
                <p14:modId xmlns:p14="http://schemas.microsoft.com/office/powerpoint/2010/main" val="352256219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6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13">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8" name="Group 34">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6" name="Rectangle 35">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36">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39">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41">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1"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77E4CC07-6E16-1C44-B43E-3619AC72F63B}"/>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kumimoji="1" lang="zh-CN" altLang="en-US">
                <a:solidFill>
                  <a:schemeClr val="tx2"/>
                </a:solidFill>
              </a:rPr>
              <a:t>数据库设计</a:t>
            </a:r>
          </a:p>
        </p:txBody>
      </p:sp>
      <p:sp>
        <p:nvSpPr>
          <p:cNvPr id="120" name="Rectangle 62">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9292F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内容占位符 8" descr="图片包含 游戏机, 文字&#10;&#10;描述已自动生成">
            <a:extLst>
              <a:ext uri="{FF2B5EF4-FFF2-40B4-BE49-F238E27FC236}">
                <a16:creationId xmlns:a16="http://schemas.microsoft.com/office/drawing/2014/main" id="{8CC5AB5D-CD5E-E84D-9CEF-D16737D67343}"/>
              </a:ext>
            </a:extLst>
          </p:cNvPr>
          <p:cNvPicPr>
            <a:picLocks noGrp="1" noChangeAspect="1"/>
          </p:cNvPicPr>
          <p:nvPr>
            <p:ph idx="1"/>
          </p:nvPr>
        </p:nvPicPr>
        <p:blipFill rotWithShape="1">
          <a:blip r:embed="rId2"/>
          <a:srcRect t="3384" r="3" b="3"/>
          <a:stretch/>
        </p:blipFill>
        <p:spPr>
          <a:xfrm>
            <a:off x="972115" y="960214"/>
            <a:ext cx="5641848" cy="4919472"/>
          </a:xfrm>
          <a:prstGeom prst="rect">
            <a:avLst/>
          </a:prstGeom>
          <a:ln w="12700">
            <a:noFill/>
          </a:ln>
        </p:spPr>
      </p:pic>
      <p:sp>
        <p:nvSpPr>
          <p:cNvPr id="121"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474716"/>
      </p:ext>
    </p:extLst>
  </p:cSld>
  <p:clrMapOvr>
    <a:masterClrMapping/>
  </p:clrMapOvr>
</p:sld>
</file>

<file path=ppt/theme/theme1.xml><?xml version="1.0" encoding="utf-8"?>
<a:theme xmlns:a="http://schemas.openxmlformats.org/drawingml/2006/main" name="地图集">
  <a:themeElements>
    <a:clrScheme name="地图集">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地图集">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1321</Words>
  <Application>Microsoft Macintosh PowerPoint</Application>
  <PresentationFormat>宽屏</PresentationFormat>
  <Paragraphs>133</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Calibri Light</vt:lpstr>
      <vt:lpstr>Rockwell</vt:lpstr>
      <vt:lpstr>Wingdings</vt:lpstr>
      <vt:lpstr>地图集</vt:lpstr>
      <vt:lpstr>校园信息管理系统项目工程投标文件</vt:lpstr>
      <vt:lpstr>目录</vt:lpstr>
      <vt:lpstr>小组成员构成</vt:lpstr>
      <vt:lpstr>开发背景</vt:lpstr>
      <vt:lpstr>项目需求</vt:lpstr>
      <vt:lpstr>项目使用知识</vt:lpstr>
      <vt:lpstr>系统的功能简述 </vt:lpstr>
      <vt:lpstr>系统的功能概述 </vt:lpstr>
      <vt:lpstr>数据库设计</vt:lpstr>
      <vt:lpstr>功能的设计与分类 </vt:lpstr>
      <vt:lpstr>项目开发工具</vt:lpstr>
      <vt:lpstr>项目使用服务器</vt:lpstr>
      <vt:lpstr>开发效率</vt:lpstr>
      <vt:lpstr>成员能力</vt:lpstr>
      <vt:lpstr>施工阶段 (每阶段各7天)</vt:lpstr>
      <vt:lpstr>售后服务</vt:lpstr>
      <vt:lpstr>小组核心竞争力</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校园信息管理系统项目工程投标文件</dc:title>
  <dc:creator>Mze0932</dc:creator>
  <cp:lastModifiedBy>Mze0932</cp:lastModifiedBy>
  <cp:revision>1</cp:revision>
  <dcterms:created xsi:type="dcterms:W3CDTF">2019-12-04T03:47:57Z</dcterms:created>
  <dcterms:modified xsi:type="dcterms:W3CDTF">2019-12-04T03:48:07Z</dcterms:modified>
</cp:coreProperties>
</file>