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FE3A-6F3F-4D25-8818-BB5023A39E3F}" type="datetimeFigureOut">
              <a:rPr lang="en-AU" smtClean="0"/>
              <a:t>25/04/2015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CFC7-13F2-4E32-8AEE-C8225D0DAF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FE3A-6F3F-4D25-8818-BB5023A39E3F}" type="datetimeFigureOut">
              <a:rPr lang="en-AU" smtClean="0"/>
              <a:t>25/04/2015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CFC7-13F2-4E32-8AEE-C8225D0DAF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71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FE3A-6F3F-4D25-8818-BB5023A39E3F}" type="datetimeFigureOut">
              <a:rPr lang="en-AU" smtClean="0"/>
              <a:t>25/04/2015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CFC7-13F2-4E32-8AEE-C8225D0DAF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11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FE3A-6F3F-4D25-8818-BB5023A39E3F}" type="datetimeFigureOut">
              <a:rPr lang="en-AU" smtClean="0"/>
              <a:t>25/04/2015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CFC7-13F2-4E32-8AEE-C8225D0DAF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218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FE3A-6F3F-4D25-8818-BB5023A39E3F}" type="datetimeFigureOut">
              <a:rPr lang="en-AU" smtClean="0"/>
              <a:t>25/04/2015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CFC7-13F2-4E32-8AEE-C8225D0DAF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397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FE3A-6F3F-4D25-8818-BB5023A39E3F}" type="datetimeFigureOut">
              <a:rPr lang="en-AU" smtClean="0"/>
              <a:t>25/04/2015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CFC7-13F2-4E32-8AEE-C8225D0DAF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257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FE3A-6F3F-4D25-8818-BB5023A39E3F}" type="datetimeFigureOut">
              <a:rPr lang="en-AU" smtClean="0"/>
              <a:t>25/04/2015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CFC7-13F2-4E32-8AEE-C8225D0DAF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593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FE3A-6F3F-4D25-8818-BB5023A39E3F}" type="datetimeFigureOut">
              <a:rPr lang="en-AU" smtClean="0"/>
              <a:t>25/04/2015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CFC7-13F2-4E32-8AEE-C8225D0DAF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936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FE3A-6F3F-4D25-8818-BB5023A39E3F}" type="datetimeFigureOut">
              <a:rPr lang="en-AU" smtClean="0"/>
              <a:t>25/04/2015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CFC7-13F2-4E32-8AEE-C8225D0DAF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209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FE3A-6F3F-4D25-8818-BB5023A39E3F}" type="datetimeFigureOut">
              <a:rPr lang="en-AU" smtClean="0"/>
              <a:t>25/04/2015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CFC7-13F2-4E32-8AEE-C8225D0DAF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711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FE3A-6F3F-4D25-8818-BB5023A39E3F}" type="datetimeFigureOut">
              <a:rPr lang="en-AU" smtClean="0"/>
              <a:t>25/04/2015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6CFC7-13F2-4E32-8AEE-C8225D0DAF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319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EFE3A-6F3F-4D25-8818-BB5023A39E3F}" type="datetimeFigureOut">
              <a:rPr lang="en-AU" smtClean="0"/>
              <a:t>25/04/2015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6CFC7-13F2-4E32-8AEE-C8225D0DAF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295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r="40699" b="37922"/>
          <a:stretch/>
        </p:blipFill>
        <p:spPr bwMode="auto">
          <a:xfrm>
            <a:off x="1559294" y="467227"/>
            <a:ext cx="8862900" cy="52188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3717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0666" t="7122" r="25637" b="25898"/>
          <a:stretch/>
        </p:blipFill>
        <p:spPr>
          <a:xfrm>
            <a:off x="1466361" y="711200"/>
            <a:ext cx="9115440" cy="5391777"/>
          </a:xfrm>
          <a:prstGeom prst="rect">
            <a:avLst/>
          </a:prstGeom>
        </p:spPr>
      </p:pic>
      <p:pic>
        <p:nvPicPr>
          <p:cNvPr id="5" name="Picture 4" descr="C:\Users\EWCM\Desktop\Guide To ESP8266\Images\20150408_223518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4" t="7760" r="15504" b="17744"/>
          <a:stretch/>
        </p:blipFill>
        <p:spPr bwMode="auto">
          <a:xfrm>
            <a:off x="8280400" y="4120476"/>
            <a:ext cx="2301401" cy="19825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0831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80552" cy="1421990"/>
          </a:xfrm>
        </p:spPr>
        <p:txBody>
          <a:bodyPr/>
          <a:lstStyle/>
          <a:p>
            <a:endParaRPr lang="en-AU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15196" y="658761"/>
            <a:ext cx="9257553" cy="5207245"/>
          </a:xfrm>
          <a:prstGeom prst="rect">
            <a:avLst/>
          </a:prstGeom>
        </p:spPr>
      </p:pic>
      <p:pic>
        <p:nvPicPr>
          <p:cNvPr id="5" name="Content Placeholder 4" descr="C:\Users\EWCM\Desktop\Guide To ESP8266\Images\20150408_224102.jpg"/>
          <p:cNvPicPr>
            <a:picLocks noGrp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2" t="9763" r="18590" b="12796"/>
          <a:stretch/>
        </p:blipFill>
        <p:spPr bwMode="auto">
          <a:xfrm>
            <a:off x="8518439" y="4105094"/>
            <a:ext cx="2054310" cy="17609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Oval 5"/>
          <p:cNvSpPr/>
          <p:nvPr/>
        </p:nvSpPr>
        <p:spPr>
          <a:xfrm>
            <a:off x="2090574" y="5640761"/>
            <a:ext cx="783492" cy="16228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739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r="22019" b="22019"/>
          <a:stretch/>
        </p:blipFill>
        <p:spPr>
          <a:xfrm>
            <a:off x="1703510" y="853840"/>
            <a:ext cx="8384387" cy="471531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231515" y="2410091"/>
            <a:ext cx="0" cy="2171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04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b="23932"/>
          <a:stretch/>
        </p:blipFill>
        <p:spPr>
          <a:xfrm>
            <a:off x="330641" y="722439"/>
            <a:ext cx="11672179" cy="4993316"/>
          </a:xfrm>
          <a:prstGeom prst="rect">
            <a:avLst/>
          </a:prstGeom>
        </p:spPr>
      </p:pic>
      <p:pic>
        <p:nvPicPr>
          <p:cNvPr id="5" name="Picture 4" descr="C:\Users\EWCM\Desktop\Guide To ESP8266\Images\20150408_223518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1" t="20956" r="19631" b="24760"/>
          <a:stretch/>
        </p:blipFill>
        <p:spPr bwMode="auto">
          <a:xfrm>
            <a:off x="8976673" y="3718491"/>
            <a:ext cx="3026147" cy="20088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C:\Users\EWCM\Desktop\Guide To ESP8266\Images\20150408_223443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t="21223" r="21290" b="21301"/>
          <a:stretch/>
        </p:blipFill>
        <p:spPr bwMode="auto">
          <a:xfrm>
            <a:off x="8270325" y="3707004"/>
            <a:ext cx="2658986" cy="20147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Content Placeholder 6" descr="C:\Users\EWCM\Desktop\Guide To ESP8266\Images\20150408_223945.jpg"/>
          <p:cNvPicPr>
            <a:picLocks noGrp="1"/>
          </p:cNvPicPr>
          <p:nvPr>
            <p:ph idx="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2" t="12092" r="13580" b="13704"/>
          <a:stretch/>
        </p:blipFill>
        <p:spPr bwMode="auto">
          <a:xfrm>
            <a:off x="7004636" y="3730118"/>
            <a:ext cx="2808750" cy="19856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C:\Users\EWCM\Desktop\Guide To ESP8266\Images\20150408_223757.jpg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0" t="15463" r="19775" b="21017"/>
          <a:stretch/>
        </p:blipFill>
        <p:spPr bwMode="auto">
          <a:xfrm>
            <a:off x="5973121" y="3707004"/>
            <a:ext cx="2560362" cy="20172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C:\Users\EWCM\Desktop\Guide To ESP8266\Images\20150408_224432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3" r="14015" b="13446"/>
          <a:stretch/>
        </p:blipFill>
        <p:spPr bwMode="auto">
          <a:xfrm>
            <a:off x="4314821" y="3707005"/>
            <a:ext cx="2896276" cy="20196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C:\Users\EWCM\Desktop\Guide To ESP8266\Images\20150408_223904.jpg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8" t="16562" r="15673" b="10563"/>
          <a:stretch/>
        </p:blipFill>
        <p:spPr bwMode="auto">
          <a:xfrm>
            <a:off x="2503784" y="3707004"/>
            <a:ext cx="2743942" cy="201554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8007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r="30501" b="22842"/>
          <a:stretch/>
        </p:blipFill>
        <p:spPr>
          <a:xfrm>
            <a:off x="2084315" y="545700"/>
            <a:ext cx="8072407" cy="504092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378136" y="1317410"/>
            <a:ext cx="380828" cy="3476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80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r="20258" b="20258"/>
          <a:stretch/>
        </p:blipFill>
        <p:spPr>
          <a:xfrm>
            <a:off x="1569383" y="517934"/>
            <a:ext cx="8695494" cy="489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257" y="646010"/>
            <a:ext cx="9478025" cy="533138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238076" y="5743804"/>
            <a:ext cx="704849" cy="16138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78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EWCM</dc:creator>
  <cp:lastModifiedBy>EWCM</cp:lastModifiedBy>
  <cp:revision>4</cp:revision>
  <dcterms:created xsi:type="dcterms:W3CDTF">2015-04-25T02:34:46Z</dcterms:created>
  <dcterms:modified xsi:type="dcterms:W3CDTF">2015-04-25T03:10:11Z</dcterms:modified>
</cp:coreProperties>
</file>