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389" r:id="rId2"/>
    <p:sldId id="744" r:id="rId3"/>
    <p:sldId id="746" r:id="rId4"/>
    <p:sldId id="776" r:id="rId5"/>
    <p:sldId id="782" r:id="rId6"/>
    <p:sldId id="783" r:id="rId7"/>
    <p:sldId id="779" r:id="rId8"/>
    <p:sldId id="780" r:id="rId9"/>
    <p:sldId id="375" r:id="rId10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CE52F5-67C8-4679-9A90-FDEC43707A2D}">
          <p14:sldIdLst>
            <p14:sldId id="389"/>
            <p14:sldId id="744"/>
            <p14:sldId id="746"/>
            <p14:sldId id="776"/>
            <p14:sldId id="782"/>
            <p14:sldId id="783"/>
            <p14:sldId id="779"/>
            <p14:sldId id="780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ie" initials="l" lastIdx="29" clrIdx="0">
    <p:extLst>
      <p:ext uri="{19B8F6BF-5375-455C-9EA6-DF929625EA0E}">
        <p15:presenceInfo xmlns:p15="http://schemas.microsoft.com/office/powerpoint/2012/main" userId="li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D19"/>
    <a:srgbClr val="2B89EA"/>
    <a:srgbClr val="DD6C37"/>
    <a:srgbClr val="0000FF"/>
    <a:srgbClr val="FF9300"/>
    <a:srgbClr val="122C78"/>
    <a:srgbClr val="39AA8F"/>
    <a:srgbClr val="2471AE"/>
    <a:srgbClr val="40434B"/>
    <a:srgbClr val="20B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053" autoAdjust="0"/>
  </p:normalViewPr>
  <p:slideViewPr>
    <p:cSldViewPr snapToGrid="0">
      <p:cViewPr varScale="1">
        <p:scale>
          <a:sx n="144" d="100"/>
          <a:sy n="144" d="100"/>
        </p:scale>
        <p:origin x="582" y="114"/>
      </p:cViewPr>
      <p:guideLst>
        <p:guide orient="horz" pos="160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00"/>
    </p:cViewPr>
  </p:sorterViewPr>
  <p:notesViewPr>
    <p:cSldViewPr snapToGrid="0">
      <p:cViewPr varScale="1">
        <p:scale>
          <a:sx n="95" d="100"/>
          <a:sy n="95" d="100"/>
        </p:scale>
        <p:origin x="3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6A68-CA00-4C81-9E7D-E13621989823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2C37A-7E71-4486-AEC2-68D775A5AD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01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42DE-1F3C-4B40-BC84-4192CBC4A12F}" type="datetimeFigureOut">
              <a:rPr lang="zh-CN" altLang="en-US" smtClean="0"/>
              <a:pPr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DA0B5-9C0F-4E0E-9B89-E47222AFCC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DA0B5-9C0F-4E0E-9B89-E47222AFCC2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DA0B5-9C0F-4E0E-9B89-E47222AFCC2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6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Box 4"/>
          <p:cNvSpPr txBox="1"/>
          <p:nvPr userDrawn="1"/>
        </p:nvSpPr>
        <p:spPr>
          <a:xfrm>
            <a:off x="195942" y="2312135"/>
            <a:ext cx="2471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i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坦诚做人</a:t>
            </a:r>
            <a:r>
              <a:rPr lang="en-US" altLang="zh-CN" sz="14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400" i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用心做事</a:t>
            </a:r>
          </a:p>
        </p:txBody>
      </p:sp>
    </p:spTree>
    <p:extLst>
      <p:ext uri="{BB962C8B-B14F-4D97-AF65-F5344CB8AC3E}">
        <p14:creationId xmlns:p14="http://schemas.microsoft.com/office/powerpoint/2010/main" val="4486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4320188" y="1159138"/>
            <a:ext cx="503625" cy="501447"/>
            <a:chOff x="4216157" y="1296298"/>
            <a:chExt cx="1118082" cy="1113247"/>
          </a:xfrm>
        </p:grpSpPr>
        <p:sp>
          <p:nvSpPr>
            <p:cNvPr id="13" name="îṥļîḑé-L-Shape 6">
              <a:extLst>
                <a:ext uri="{FF2B5EF4-FFF2-40B4-BE49-F238E27FC236}">
                  <a16:creationId xmlns:a16="http://schemas.microsoft.com/office/drawing/2014/main" xmlns="" id="{589AC225-401A-40B6-B91F-76B891B5ADCB}"/>
                </a:ext>
              </a:extLst>
            </p:cNvPr>
            <p:cNvSpPr/>
            <p:nvPr/>
          </p:nvSpPr>
          <p:spPr bwMode="auto">
            <a:xfrm>
              <a:off x="4216157" y="21935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îṥļîḑé-L-Shape 7">
              <a:extLst>
                <a:ext uri="{FF2B5EF4-FFF2-40B4-BE49-F238E27FC236}">
                  <a16:creationId xmlns:a16="http://schemas.microsoft.com/office/drawing/2014/main" xmlns="" id="{F6694553-5BF1-48B3-ACB6-25F5D9F90AFE}"/>
                </a:ext>
              </a:extLst>
            </p:cNvPr>
            <p:cNvSpPr/>
            <p:nvPr/>
          </p:nvSpPr>
          <p:spPr bwMode="auto">
            <a:xfrm flipH="1">
              <a:off x="5118292" y="21935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îṥļîḑé-L-Shape 8">
              <a:extLst>
                <a:ext uri="{FF2B5EF4-FFF2-40B4-BE49-F238E27FC236}">
                  <a16:creationId xmlns:a16="http://schemas.microsoft.com/office/drawing/2014/main" xmlns="" id="{404B872F-AEFD-45E1-BC15-4C7E16733F3B}"/>
                </a:ext>
              </a:extLst>
            </p:cNvPr>
            <p:cNvSpPr/>
            <p:nvPr/>
          </p:nvSpPr>
          <p:spPr bwMode="auto">
            <a:xfrm flipV="1">
              <a:off x="4216157" y="12962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îṥļîḑé-L-Shape 9">
              <a:extLst>
                <a:ext uri="{FF2B5EF4-FFF2-40B4-BE49-F238E27FC236}">
                  <a16:creationId xmlns:a16="http://schemas.microsoft.com/office/drawing/2014/main" xmlns="" id="{A0D78791-664D-414F-8B1B-B2FB964385BA}"/>
                </a:ext>
              </a:extLst>
            </p:cNvPr>
            <p:cNvSpPr/>
            <p:nvPr/>
          </p:nvSpPr>
          <p:spPr bwMode="auto">
            <a:xfrm flipH="1" flipV="1">
              <a:off x="5118292" y="1296298"/>
              <a:ext cx="215947" cy="215947"/>
            </a:xfrm>
            <a:prstGeom prst="corner">
              <a:avLst>
                <a:gd name="adj1" fmla="val 2751"/>
                <a:gd name="adj2" fmla="val 2752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solidFill>
                  <a:srgbClr val="0E1422"/>
                </a:solidFill>
                <a:latin typeface="Arial" panose="020B0604020202020204" pitchFamily="34" charset="0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0" y="1859598"/>
            <a:ext cx="9144000" cy="993775"/>
          </a:xfrm>
          <a:prstGeom prst="rect">
            <a:avLst/>
          </a:prstGeom>
        </p:spPr>
        <p:txBody>
          <a:bodyPr anchor="ctr"/>
          <a:lstStyle>
            <a:lvl1pPr algn="ctr">
              <a:defRPr kumimoji="1" lang="zh-CN" altLang="en-US" sz="4000" b="1" kern="1200" smtClean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186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079"/>
            <a:ext cx="9144000" cy="579120"/>
          </a:xfrm>
          <a:prstGeom prst="rect">
            <a:avLst/>
          </a:prstGeom>
        </p:spPr>
      </p:pic>
      <p:sp>
        <p:nvSpPr>
          <p:cNvPr id="6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20" y="1"/>
            <a:ext cx="5943600" cy="568960"/>
          </a:xfrm>
          <a:prstGeom prst="rect">
            <a:avLst/>
          </a:prstGeom>
        </p:spPr>
        <p:txBody>
          <a:bodyPr anchor="ctr"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60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5138927"/>
          </a:xfrm>
          <a:prstGeom prst="rect">
            <a:avLst/>
          </a:prstGeom>
        </p:spPr>
      </p:pic>
      <p:sp>
        <p:nvSpPr>
          <p:cNvPr id="9" name="TextBox 7"/>
          <p:cNvSpPr txBox="1"/>
          <p:nvPr userDrawn="1"/>
        </p:nvSpPr>
        <p:spPr>
          <a:xfrm>
            <a:off x="6200775" y="19322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9086" y="176348"/>
            <a:ext cx="791223" cy="2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7"/>
          <p:cNvSpPr txBox="1"/>
          <p:nvPr userDrawn="1"/>
        </p:nvSpPr>
        <p:spPr>
          <a:xfrm>
            <a:off x="0" y="2188646"/>
            <a:ext cx="914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成就客户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成就自己 </a:t>
            </a:r>
            <a:r>
              <a:rPr lang="en-US" altLang="zh-CN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成就未来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5953" y="4364736"/>
            <a:ext cx="2696870" cy="292608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1148398"/>
            <a:ext cx="9144000" cy="993775"/>
          </a:xfrm>
          <a:prstGeom prst="rect">
            <a:avLst/>
          </a:prstGeom>
        </p:spPr>
        <p:txBody>
          <a:bodyPr anchor="ctr"/>
          <a:lstStyle>
            <a:lvl1pPr algn="ctr">
              <a:defRPr sz="58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52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20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457661" y="478344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2EAE49D-9C8F-4D59-A3E3-2DA90D620D2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2" r:id="rId5"/>
    <p:sldLayoutId id="2147483680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4294967295"/>
          </p:nvPr>
        </p:nvSpPr>
        <p:spPr>
          <a:xfrm>
            <a:off x="2076994" y="1841637"/>
            <a:ext cx="7067006" cy="582612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易宝软件西安员工转正答辩</a:t>
            </a:r>
            <a:endParaRPr lang="zh-CN" altLang="en-US" sz="2400" dirty="0">
              <a:sym typeface="Arial" panose="020B0604020202020204" pitchFamily="34" charset="0"/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3398520" y="2507815"/>
            <a:ext cx="574548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0863" y="4824548"/>
            <a:ext cx="1658998" cy="180000"/>
          </a:xfrm>
          <a:prstGeom prst="rect">
            <a:avLst/>
          </a:prstGeom>
        </p:spPr>
      </p:pic>
      <p:sp>
        <p:nvSpPr>
          <p:cNvPr id="7" name="副标题 3"/>
          <p:cNvSpPr txBox="1">
            <a:spLocks/>
          </p:cNvSpPr>
          <p:nvPr/>
        </p:nvSpPr>
        <p:spPr>
          <a:xfrm>
            <a:off x="1352550" y="2590801"/>
            <a:ext cx="7781925" cy="1114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5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    间：</a:t>
            </a: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2018-11-14</a:t>
            </a: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答 辩 人：杨赛</a:t>
            </a:r>
            <a:endParaRPr lang="en-US" altLang="zh-CN" sz="1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思想导师：</a:t>
            </a:r>
            <a:endParaRPr lang="en-US" altLang="zh-CN" sz="1800" b="1" dirty="0">
              <a:solidFill>
                <a:schemeClr val="bg1"/>
              </a:solidFill>
              <a:latin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endParaRPr lang="zh-CN" altLang="en-US" sz="1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42534" y="1098691"/>
            <a:ext cx="65836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一、自我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二、工作学习情况及主要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三、个人成长、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不足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四、下一步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五、对公司的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建议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74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903288" y="924559"/>
            <a:ext cx="7745412" cy="3912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一、自我</a:t>
            </a:r>
            <a:r>
              <a:rPr lang="zh-CN" altLang="en-US" sz="2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简介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zh-CN" altLang="zh-CN" sz="2000" dirty="0" smtClean="0"/>
              <a:t>姓         名：</a:t>
            </a:r>
            <a:r>
              <a:rPr lang="zh-CN" altLang="en-US" sz="2000" dirty="0" smtClean="0"/>
              <a:t>杨 赛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zh-CN" altLang="zh-CN" sz="2000" dirty="0" smtClean="0"/>
              <a:t>易宝工号：</a:t>
            </a:r>
            <a:r>
              <a:rPr lang="en-US" altLang="zh-CN" sz="2000" dirty="0" smtClean="0"/>
              <a:t>XA331</a:t>
            </a:r>
            <a:endParaRPr lang="zh-CN" altLang="zh-CN" sz="2000" dirty="0" smtClean="0"/>
          </a:p>
          <a:p>
            <a:pPr marL="800100" lvl="2" indent="0" eaLnBrk="1" fontAlgn="t" hangingPunct="1">
              <a:buNone/>
            </a:pPr>
            <a:r>
              <a:rPr lang="zh-CN" altLang="en-US" sz="2000" dirty="0" smtClean="0"/>
              <a:t>工作经验</a:t>
            </a:r>
            <a:r>
              <a:rPr lang="zh-CN" altLang="zh-CN" sz="2000" dirty="0"/>
              <a:t>：</a:t>
            </a:r>
            <a:r>
              <a:rPr lang="zh-CN" altLang="en-US" sz="2000" dirty="0" smtClean="0"/>
              <a:t>从事前端开发三年</a:t>
            </a:r>
            <a:endParaRPr lang="zh-CN" altLang="zh-CN" sz="2000" dirty="0"/>
          </a:p>
          <a:p>
            <a:pPr marL="800100" lvl="2" indent="0" eaLnBrk="1" fontAlgn="t" hangingPunct="1">
              <a:buNone/>
            </a:pPr>
            <a:r>
              <a:rPr lang="zh-CN" altLang="zh-CN" sz="2000" dirty="0"/>
              <a:t>入职时间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2018-09-19</a:t>
            </a:r>
          </a:p>
          <a:p>
            <a:pPr marL="800100" lvl="2" indent="0" eaLnBrk="1" fontAlgn="t" hangingPunct="1">
              <a:buNone/>
            </a:pPr>
            <a:r>
              <a:rPr lang="zh-CN" altLang="en-US" sz="2000" dirty="0" smtClean="0"/>
              <a:t>个人擅长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HTML/CSS/</a:t>
            </a:r>
            <a:r>
              <a:rPr lang="zh-CN" altLang="en-US" sz="2000" dirty="0" smtClean="0"/>
              <a:t>原生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以及常见页面布局方式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熟悉</a:t>
            </a:r>
            <a:r>
              <a:rPr lang="en-US" altLang="zh-CN" sz="2000" dirty="0" err="1" smtClean="0"/>
              <a:t>Jquery,Bootstrap,Element-ui</a:t>
            </a:r>
            <a:r>
              <a:rPr lang="zh-CN" altLang="en-US" sz="2000" dirty="0" smtClean="0"/>
              <a:t>等前端开发框架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</a:t>
            </a:r>
            <a:r>
              <a:rPr lang="zh-CN" altLang="en-US" sz="2000" dirty="0" smtClean="0"/>
              <a:t>熟悉</a:t>
            </a:r>
            <a:r>
              <a:rPr lang="en-US" altLang="zh-CN" sz="2000" dirty="0" smtClean="0"/>
              <a:t>Vue.js</a:t>
            </a:r>
            <a:r>
              <a:rPr lang="zh-CN" altLang="en-US" sz="2000" dirty="0" smtClean="0"/>
              <a:t>以及</a:t>
            </a:r>
            <a:r>
              <a:rPr lang="en-US" altLang="zh-CN" sz="2000" dirty="0" err="1" smtClean="0"/>
              <a:t>webpack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工具</a:t>
            </a:r>
            <a:endParaRPr lang="en-US" altLang="zh-CN" sz="2000" dirty="0" smtClean="0"/>
          </a:p>
          <a:p>
            <a:pPr marL="800100" lvl="2" indent="0" eaLnBrk="1" fontAlgn="t" hangingPunct="1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sz="2800" b="1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873791" y="688584"/>
            <a:ext cx="7745412" cy="44549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二、工作学习情况及主要输出</a:t>
            </a:r>
            <a:endParaRPr lang="en-US" altLang="zh-CN" sz="28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2018.9.20-2018.10.26</a:t>
            </a:r>
            <a:endParaRPr lang="en-US" altLang="zh-CN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支撑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IT-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私有云门户项目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主要完成部分响应式静态页面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</a:t>
            </a:r>
            <a:r>
              <a:rPr lang="zh-CN" altLang="en-US" sz="14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开发以及参与了部分问题单的修改</a:t>
            </a:r>
            <a:r>
              <a:rPr lang="en-US" altLang="zh-CN" sz="14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共计代码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1100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行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2018.11.1-2018.11.14</a:t>
            </a:r>
            <a:endParaRPr lang="en-US" altLang="zh-CN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学习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React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基本知识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包括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JSX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语法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组件的使用以及数据的传递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学习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Redux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基本知识</a:t>
            </a: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包括</a:t>
            </a:r>
            <a:r>
              <a:rPr lang="en-US" altLang="zh-CN" sz="1400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Dispatch,Action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Reducer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的使用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熟悉项目代码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了解页面布局以及使用的组件</a:t>
            </a: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2018.11.15-</a:t>
            </a:r>
            <a:r>
              <a:rPr lang="zh-CN" altLang="en-US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至今</a:t>
            </a:r>
            <a:endParaRPr lang="en-US" altLang="zh-CN" sz="1600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  </a:t>
            </a:r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开发数据恢复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模块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完成页面的布局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字体的规范以及页面上功能的开发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并与后台进行联调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,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共计代码</a:t>
            </a:r>
            <a:r>
              <a:rPr lang="en-US" altLang="zh-CN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2400</a:t>
            </a:r>
            <a:r>
              <a:rPr lang="zh-CN" altLang="en-US" sz="14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行</a:t>
            </a: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4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/>
        </p:nvSpPr>
        <p:spPr>
          <a:xfrm>
            <a:off x="903288" y="924560"/>
            <a:ext cx="7745412" cy="4070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三、个人成长、不足</a:t>
            </a:r>
            <a:endParaRPr lang="en-US" altLang="zh-CN" sz="2800" b="1" dirty="0" smtClean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65479"/>
              </p:ext>
            </p:extLst>
          </p:nvPr>
        </p:nvGraphicFramePr>
        <p:xfrm>
          <a:off x="970767" y="1622120"/>
          <a:ext cx="6820295" cy="2687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873"/>
                <a:gridCol w="1867873"/>
                <a:gridCol w="3084549"/>
              </a:tblGrid>
              <a:tr h="260316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成长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业务知识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对统一备份项目前端页面有了整体的了解</a:t>
                      </a:r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对数据恢复模块业务有了详细的认识</a:t>
                      </a:r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42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技能掌握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React</a:t>
                      </a:r>
                      <a:r>
                        <a:rPr lang="zh-CN" altLang="en-US" sz="1200" dirty="0" smtClean="0"/>
                        <a:t>的基本知识学习</a:t>
                      </a:r>
                      <a:endParaRPr lang="en-US" sz="1200" dirty="0"/>
                    </a:p>
                  </a:txBody>
                  <a:tcPr/>
                </a:tc>
              </a:tr>
              <a:tr h="26031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Redux</a:t>
                      </a:r>
                      <a:r>
                        <a:rPr lang="zh-CN" altLang="en-US" sz="1200" dirty="0" smtClean="0"/>
                        <a:t>数据传递的使用</a:t>
                      </a:r>
                      <a:endParaRPr lang="en-US" sz="1200" dirty="0"/>
                    </a:p>
                  </a:txBody>
                  <a:tcPr/>
                </a:tc>
              </a:tr>
              <a:tr h="4165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组件的使用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723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不足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400" dirty="0" smtClean="0"/>
                        <a:t>1. </a:t>
                      </a:r>
                      <a:r>
                        <a:rPr lang="zh-CN" altLang="en-US" sz="1400" dirty="0" smtClean="0"/>
                        <a:t>对项目中的测试用例部分还需学习</a:t>
                      </a:r>
                      <a:endParaRPr lang="en-US" altLang="zh-CN" sz="14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400" dirty="0" smtClean="0"/>
                        <a:t>2. </a:t>
                      </a:r>
                      <a:r>
                        <a:rPr lang="zh-CN" altLang="en-US" sz="1400" dirty="0" smtClean="0"/>
                        <a:t>对于前端页面部署部分还需深入了解</a:t>
                      </a:r>
                      <a:endParaRPr lang="en-US" sz="14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400" dirty="0" smtClean="0"/>
                        <a:t>3.</a:t>
                      </a:r>
                      <a:r>
                        <a:rPr lang="zh-CN" altLang="en-US" sz="1400" dirty="0" smtClean="0"/>
                        <a:t>对一些技术细节有待完善</a:t>
                      </a:r>
                      <a:endParaRPr lang="en-US" altLang="zh-CN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/>
        </p:nvSpPr>
        <p:spPr>
          <a:xfrm>
            <a:off x="244258" y="924560"/>
            <a:ext cx="8404442" cy="4070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四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、下一步目标</a:t>
            </a:r>
            <a:endParaRPr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12005"/>
              </p:ext>
            </p:extLst>
          </p:nvPr>
        </p:nvGraphicFramePr>
        <p:xfrm>
          <a:off x="350729" y="1681558"/>
          <a:ext cx="8192022" cy="198663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16898"/>
                <a:gridCol w="4302691"/>
                <a:gridCol w="1772433"/>
              </a:tblGrid>
              <a:tr h="3194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DD6C37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学习内容名称</a:t>
                      </a:r>
                      <a:endParaRPr lang="en-US" sz="1200" dirty="0">
                        <a:solidFill>
                          <a:srgbClr val="DD6C37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DD6C37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学习计划</a:t>
                      </a:r>
                      <a:endParaRPr lang="en-US" altLang="zh-CN" sz="1200" dirty="0" smtClean="0">
                        <a:solidFill>
                          <a:srgbClr val="DD6C37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DD6C37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学习目标</a:t>
                      </a:r>
                      <a:endParaRPr lang="en-US" sz="1200" dirty="0">
                        <a:solidFill>
                          <a:srgbClr val="DD6C37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8455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1.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深入学习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React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学习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知识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更深入的结合代码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完善技术细节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优化相关模块的功能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172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2.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学习测试用例的编写</a:t>
                      </a:r>
                      <a:endParaRPr lang="en-US" sz="1400" b="1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搜集相关资料并休息时间学习了解用例编写的流程规范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按时完成项目所需的测试用例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903288" y="924560"/>
            <a:ext cx="7745412" cy="4070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五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、对公司和项目组的建议</a:t>
            </a:r>
            <a:endParaRPr lang="en-US" altLang="zh-CN" sz="28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公司：无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项目组：无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dirty="0" smtClean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441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68252" y="226721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谢谢大家！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9785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i="1" dirty="0">
                <a:latin typeface="Microsoft YaHei" charset="-122"/>
                <a:ea typeface="Microsoft YaHei" charset="-122"/>
                <a:cs typeface="Microsoft YaHei" charset="-122"/>
              </a:rPr>
              <a:t>感谢观看！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4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297A"/>
      </a:accent1>
      <a:accent2>
        <a:srgbClr val="325DB1"/>
      </a:accent2>
      <a:accent3>
        <a:srgbClr val="2287ED"/>
      </a:accent3>
      <a:accent4>
        <a:srgbClr val="01BBEC"/>
      </a:accent4>
      <a:accent5>
        <a:srgbClr val="039EFB"/>
      </a:accent5>
      <a:accent6>
        <a:srgbClr val="0368B4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0297A"/>
    </a:accent1>
    <a:accent2>
      <a:srgbClr val="325DB1"/>
    </a:accent2>
    <a:accent3>
      <a:srgbClr val="2287ED"/>
    </a:accent3>
    <a:accent4>
      <a:srgbClr val="01BBEC"/>
    </a:accent4>
    <a:accent5>
      <a:srgbClr val="039EFB"/>
    </a:accent5>
    <a:accent6>
      <a:srgbClr val="0368B4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0297A"/>
    </a:accent1>
    <a:accent2>
      <a:srgbClr val="325DB1"/>
    </a:accent2>
    <a:accent3>
      <a:srgbClr val="2287ED"/>
    </a:accent3>
    <a:accent4>
      <a:srgbClr val="01BBEC"/>
    </a:accent4>
    <a:accent5>
      <a:srgbClr val="039EFB"/>
    </a:accent5>
    <a:accent6>
      <a:srgbClr val="0368B4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10297A"/>
    </a:accent1>
    <a:accent2>
      <a:srgbClr val="325DB1"/>
    </a:accent2>
    <a:accent3>
      <a:srgbClr val="2287ED"/>
    </a:accent3>
    <a:accent4>
      <a:srgbClr val="01BBEC"/>
    </a:accent4>
    <a:accent5>
      <a:srgbClr val="039EFB"/>
    </a:accent5>
    <a:accent6>
      <a:srgbClr val="0368B4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29419</TotalTime>
  <Words>338</Words>
  <Application>Microsoft Office PowerPoint</Application>
  <PresentationFormat>全屏显示(16:9)</PresentationFormat>
  <Paragraphs>69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仿宋</vt:lpstr>
      <vt:lpstr>黑体</vt:lpstr>
      <vt:lpstr>华文宋体</vt:lpstr>
      <vt:lpstr>宋体</vt:lpstr>
      <vt:lpstr>Microsoft YaHei</vt:lpstr>
      <vt:lpstr>Microsoft YaHei</vt:lpstr>
      <vt:lpstr>微软雅黑 Light</vt:lpstr>
      <vt:lpstr>Arial</vt:lpstr>
      <vt:lpstr>Calibri</vt:lpstr>
      <vt:lpstr>Times New Roman</vt:lpstr>
      <vt:lpstr>自定义设计方案</vt:lpstr>
      <vt:lpstr>易宝软件西安员工转正答辩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大雁作品</dc:creator>
  <cp:lastModifiedBy>office365</cp:lastModifiedBy>
  <cp:revision>2395</cp:revision>
  <dcterms:created xsi:type="dcterms:W3CDTF">2016-03-23T08:23:14Z</dcterms:created>
  <dcterms:modified xsi:type="dcterms:W3CDTF">2018-12-09T13:43:55Z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(3)k1ZNiq0S0sEcpK+v9Op/6cjcVo28rAnEUtDI6+BF3rLMJ+QOX9bTuBSpdL7tVPTpgetbmkf9
CzbmAFgWJEkFkf0OpIwHCylSR5kv2njeaW0Wyb4OYrWUHHExNKWz5qmK1bcODx8QSogMNZzs
3BPq6fxtzU3XjHKvjh0uqp5gFJcZmpTIlOKblvYmRvMU/b4/PQBX83ZW34h4iNxD2lTK995v
HHDXcT9KNtIjtiumq3</vt:lpwstr>
  </property>
  <property fmtid="{D5CDD505-2E9C-101B-9397-08002B2CF9AE}" pid="3" name="_2015_ms_pID_7253431">
    <vt:lpwstr>j6/i6bcIO1BKz7Do+w3JKLrker5pk9kgKrVZPfxGhr8yylF/ey0HhL
i8B054qEp25w8P6qDYPMtere44PqJ8rGigD4Z7MJ4BtkV/MOKyGZ/ScxRHEk/8ZzQoByuraq
asLoaTuS3zUZOXXHnF2PL2Y5AHU1yFz3gFEE7eHwiL3FDZO99z4xwsiOwhjAulqxG4AUvnU8
hltlI91uWPu9EGCHl9PJlykVjAISr3BILWjb</vt:lpwstr>
  </property>
  <property fmtid="{D5CDD505-2E9C-101B-9397-08002B2CF9AE}" pid="4" name="_2015_ms_pID_7253432">
    <vt:lpwstr>f5oFMIjGMfAQjKQYxfGV93Y=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1544166345</vt:lpwstr>
  </property>
</Properties>
</file>