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57" r:id="rId4"/>
    <p:sldId id="260" r:id="rId5"/>
    <p:sldId id="258" r:id="rId6"/>
    <p:sldId id="261" r:id="rId7"/>
    <p:sldId id="272" r:id="rId8"/>
    <p:sldId id="442" r:id="rId9"/>
    <p:sldId id="443" r:id="rId10"/>
    <p:sldId id="439" r:id="rId11"/>
    <p:sldId id="43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2"/>
    <p:restoredTop sz="84431"/>
  </p:normalViewPr>
  <p:slideViewPr>
    <p:cSldViewPr>
      <p:cViewPr varScale="1">
        <p:scale>
          <a:sx n="106" d="100"/>
          <a:sy n="106" d="100"/>
        </p:scale>
        <p:origin x="88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01/02/23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01/02/23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84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82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cocch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Java Course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0CB851-08F5-4448-AC2B-CF8D2FAC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IntelliJ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4040-4D8D-8944-B2B6-214D6A78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52DB3C-6014-D04C-BBFB-C2C31E176F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55181"/>
            <a:ext cx="5384800" cy="4016001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C759FA1D-25DB-4B4C-BC27-B86A2B077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849593"/>
            <a:ext cx="5384800" cy="4027177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CA4420-27D4-1446-832F-30706528A16D}"/>
              </a:ext>
            </a:extLst>
          </p:cNvPr>
          <p:cNvCxnSpPr>
            <a:cxnSpLocks/>
          </p:cNvCxnSpPr>
          <p:nvPr/>
        </p:nvCxnSpPr>
        <p:spPr>
          <a:xfrm flipV="1">
            <a:off x="5303912" y="2420888"/>
            <a:ext cx="0" cy="172819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3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333-5DE6-5C45-9ABA-1C2AE842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Preferences -&gt; Editor -&gt; Code Style -&gt; Java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BB384B-2E02-EC4D-BD66-261808420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T" dirty="0"/>
              <a:t>Import intellijOOP.xml (located in ooprogramming/java)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CB53-38AF-534B-AEF6-5EA91685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858AD3B5-0DA9-B84C-BFBC-CB0A1E59A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973824"/>
            <a:ext cx="5384800" cy="3778715"/>
          </a:xfrm>
        </p:spPr>
      </p:pic>
    </p:spTree>
    <p:extLst>
      <p:ext uri="{BB962C8B-B14F-4D97-AF65-F5344CB8AC3E}">
        <p14:creationId xmlns:p14="http://schemas.microsoft.com/office/powerpoint/2010/main" val="220733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programming paradigm based on the concept of class </a:t>
            </a:r>
            <a:r>
              <a:rPr lang="en-US" i="1" dirty="0"/>
              <a:t>objects</a:t>
            </a:r>
            <a:r>
              <a:rPr lang="en-US" dirty="0"/>
              <a:t>, which can contain both data and code</a:t>
            </a:r>
          </a:p>
          <a:p>
            <a:pPr lvl="1"/>
            <a:r>
              <a:rPr lang="en-US" dirty="0"/>
              <a:t>Data in the form of variables (known as attributes)</a:t>
            </a:r>
          </a:p>
          <a:p>
            <a:pPr lvl="1"/>
            <a:r>
              <a:rPr lang="en-US" dirty="0"/>
              <a:t>Code in the form of functions (known as methods)</a:t>
            </a:r>
          </a:p>
          <a:p>
            <a:r>
              <a:rPr lang="en-US" dirty="0"/>
              <a:t>Java and Python are among the most prominent languages in the field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OOP followed Procedural Programming due to serious limitations affecting large-scale projects</a:t>
            </a:r>
          </a:p>
          <a:p>
            <a:r>
              <a:rPr lang="en-US" dirty="0"/>
              <a:t>OOP </a:t>
            </a:r>
            <a:r>
              <a:rPr lang="en-US" sz="2800" dirty="0"/>
              <a:t>is the de facto standard for industrial software</a:t>
            </a:r>
          </a:p>
          <a:p>
            <a:r>
              <a:rPr lang="en-US" sz="2800" dirty="0"/>
              <a:t>Building modern applications almost always requires OOP languages such as Java, Python, C#, C++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AD2E8E6-B9C0-5142-9D52-9A400EC4B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07" y="1928973"/>
            <a:ext cx="5799987" cy="35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BA733F-5717-DC44-8065-2A14C774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>
              <a:hlinkClick r:id="rId3"/>
            </a:endParaRPr>
          </a:p>
          <a:p>
            <a:pPr marL="0" indent="0" algn="ctr">
              <a:buNone/>
            </a:pPr>
            <a:endParaRPr lang="en-US" sz="4800" dirty="0">
              <a:hlinkClick r:id="rId3"/>
            </a:endParaRPr>
          </a:p>
          <a:p>
            <a:pPr marL="0" indent="0" algn="ctr">
              <a:buNone/>
            </a:pPr>
            <a:r>
              <a:rPr lang="en-US" sz="4800" dirty="0">
                <a:hlinkClick r:id="rId3"/>
              </a:rPr>
              <a:t>https://github.com/nbicocchi</a:t>
            </a: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endParaRPr lang="en-US" sz="4800" dirty="0"/>
          </a:p>
          <a:p>
            <a:endParaRPr lang="en-IT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Wednesday 12.00 - 14.00</a:t>
            </a:r>
          </a:p>
          <a:p>
            <a:r>
              <a:rPr lang="en-US" dirty="0"/>
              <a:t>Thursday 12.00 - 14.00 </a:t>
            </a:r>
          </a:p>
          <a:p>
            <a:r>
              <a:rPr lang="en-US" dirty="0"/>
              <a:t>Friday 14.00 - 17.00 (Lab)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49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834F-D5FE-0041-9130-A1308D49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8A69-8B87-1341-923C-C94215FF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Oral</a:t>
            </a:r>
            <a:r>
              <a:rPr lang="it-IT" dirty="0"/>
              <a:t> </a:t>
            </a:r>
            <a:r>
              <a:rPr lang="it-IT" dirty="0" err="1"/>
              <a:t>examination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OOP and the Java and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languages</a:t>
            </a:r>
            <a:r>
              <a:rPr lang="it-IT" dirty="0"/>
              <a:t> (short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exercises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)</a:t>
            </a:r>
          </a:p>
          <a:p>
            <a:r>
              <a:rPr lang="it-IT" dirty="0" err="1"/>
              <a:t>Discussion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 and engineering </a:t>
            </a:r>
            <a:r>
              <a:rPr lang="it-IT" dirty="0" err="1"/>
              <a:t>choices</a:t>
            </a:r>
            <a:r>
              <a:rPr lang="it-IT" dirty="0"/>
              <a:t> of the home project </a:t>
            </a:r>
            <a:r>
              <a:rPr lang="it-IT" dirty="0" err="1"/>
              <a:t>written</a:t>
            </a:r>
            <a:r>
              <a:rPr lang="it-IT" dirty="0"/>
              <a:t> in Java or Python  (1000-3000 SLOC)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E815-E075-0C4E-BA9F-A139FEE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3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Environment </a:t>
            </a:r>
            <a:r>
              <a:rPr lang="it-IT" dirty="0" err="1"/>
              <a:t>Configuration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DEEE-F924-09E0-70F4-6140B297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6163-6D84-46D1-F373-E7AFF0C7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sz="2000" dirty="0"/>
              <a:t>Clean machine </a:t>
            </a:r>
          </a:p>
          <a:p>
            <a:pPr lvl="1"/>
            <a:r>
              <a:rPr lang="en-IT" sz="1800" dirty="0"/>
              <a:t>Uninstall all previous versions of Java</a:t>
            </a:r>
          </a:p>
          <a:p>
            <a:pPr lvl="1"/>
            <a:r>
              <a:rPr lang="en-IT" sz="1800" dirty="0"/>
              <a:t>Uninstall all previous versions of IntelliJ</a:t>
            </a:r>
          </a:p>
          <a:p>
            <a:pPr marL="514350" indent="-457200"/>
            <a:r>
              <a:rPr lang="en-IT" sz="2000" dirty="0"/>
              <a:t>Reboot machine</a:t>
            </a:r>
          </a:p>
          <a:p>
            <a:pPr marL="514350" indent="-457200"/>
            <a:r>
              <a:rPr lang="en-IT" sz="2000" dirty="0"/>
              <a:t>Download and Install (in this order!)</a:t>
            </a:r>
          </a:p>
          <a:p>
            <a:pPr marL="914400" lvl="1" indent="-457200"/>
            <a:r>
              <a:rPr lang="en-IT" sz="1600" dirty="0"/>
              <a:t>Java SE 17 (</a:t>
            </a:r>
            <a:r>
              <a:rPr lang="en-GB" sz="1600" dirty="0"/>
              <a:t>https://</a:t>
            </a:r>
            <a:r>
              <a:rPr lang="en-GB" sz="1600" dirty="0" err="1"/>
              <a:t>www.oracle.com</a:t>
            </a:r>
            <a:r>
              <a:rPr lang="en-GB" sz="1600" dirty="0"/>
              <a:t>/java/technologies/</a:t>
            </a:r>
            <a:r>
              <a:rPr lang="en-GB" sz="1600" dirty="0" err="1"/>
              <a:t>javase</a:t>
            </a:r>
            <a:r>
              <a:rPr lang="en-GB" sz="1600" dirty="0"/>
              <a:t>/jdk17-archive-downloads.html</a:t>
            </a:r>
            <a:r>
              <a:rPr lang="en-IT" sz="1600" dirty="0"/>
              <a:t>)</a:t>
            </a:r>
          </a:p>
          <a:p>
            <a:pPr marL="914400" lvl="1" indent="-457200"/>
            <a:r>
              <a:rPr lang="en-IT" sz="1600" dirty="0"/>
              <a:t>Intellij (</a:t>
            </a:r>
            <a:r>
              <a:rPr lang="en-GB" sz="1600" dirty="0"/>
              <a:t>https://</a:t>
            </a:r>
            <a:r>
              <a:rPr lang="en-GB" sz="1600" dirty="0" err="1"/>
              <a:t>www.jetbrains.com</a:t>
            </a:r>
            <a:r>
              <a:rPr lang="en-GB" sz="1600" dirty="0"/>
              <a:t>/idea/</a:t>
            </a:r>
            <a:r>
              <a:rPr lang="en-IT" sz="1600" dirty="0"/>
              <a:t>)</a:t>
            </a:r>
          </a:p>
          <a:p>
            <a:pPr marL="514350" indent="-457200"/>
            <a:endParaRPr lang="en-IT" sz="2000" dirty="0"/>
          </a:p>
          <a:p>
            <a:pPr marL="514350" indent="-457200"/>
            <a:endParaRPr lang="en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D3801-D429-E65D-ED2C-15D6B376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79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4713-3B12-B88E-6211-D23F96AB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Github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031605-50A3-67AB-F4CB-23D5F0DC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70" y="1600200"/>
            <a:ext cx="6757659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60F4E-6E26-2DB0-5F83-6040D284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BB4684-8E06-4D90-1BBF-7A23B2420150}"/>
              </a:ext>
            </a:extLst>
          </p:cNvPr>
          <p:cNvCxnSpPr>
            <a:cxnSpLocks/>
          </p:cNvCxnSpPr>
          <p:nvPr/>
        </p:nvCxnSpPr>
        <p:spPr>
          <a:xfrm>
            <a:off x="7392144" y="3068960"/>
            <a:ext cx="648072" cy="108012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78849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4694</TotalTime>
  <Words>283</Words>
  <Application>Microsoft Macintosh PowerPoint</Application>
  <PresentationFormat>Widescreen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Nicola</vt:lpstr>
      <vt:lpstr>Java Course Introduction</vt:lpstr>
      <vt:lpstr>What?</vt:lpstr>
      <vt:lpstr>Why?</vt:lpstr>
      <vt:lpstr>How?</vt:lpstr>
      <vt:lpstr>When?</vt:lpstr>
      <vt:lpstr>Exam?</vt:lpstr>
      <vt:lpstr>Environment Configuration</vt:lpstr>
      <vt:lpstr>Installation</vt:lpstr>
      <vt:lpstr>Github</vt:lpstr>
      <vt:lpstr>IntelliJ Idea</vt:lpstr>
      <vt:lpstr>Preferences -&gt; Editor -&gt; Code Style -&gt;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Nicola BICOCCHI</cp:lastModifiedBy>
  <cp:revision>214</cp:revision>
  <dcterms:created xsi:type="dcterms:W3CDTF">2011-09-06T09:06:15Z</dcterms:created>
  <dcterms:modified xsi:type="dcterms:W3CDTF">2023-02-01T17:08:20Z</dcterms:modified>
</cp:coreProperties>
</file>