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7" r:id="rId3"/>
    <p:sldId id="333" r:id="rId4"/>
    <p:sldId id="296" r:id="rId5"/>
    <p:sldId id="297" r:id="rId6"/>
    <p:sldId id="298" r:id="rId7"/>
    <p:sldId id="299" r:id="rId8"/>
    <p:sldId id="316" r:id="rId9"/>
    <p:sldId id="300" r:id="rId10"/>
    <p:sldId id="306" r:id="rId11"/>
    <p:sldId id="305" r:id="rId12"/>
    <p:sldId id="304" r:id="rId13"/>
    <p:sldId id="335" r:id="rId14"/>
    <p:sldId id="320" r:id="rId15"/>
    <p:sldId id="322" r:id="rId16"/>
    <p:sldId id="337" r:id="rId17"/>
    <p:sldId id="336" r:id="rId18"/>
    <p:sldId id="33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17/02/23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17/02/23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Data Access </a:t>
            </a:r>
            <a:br>
              <a:rPr lang="en-US" dirty="0"/>
            </a:br>
            <a:r>
              <a:rPr lang="en-US" dirty="0"/>
              <a:t>(I/O Framework)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R/W characters from files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/>
              <a:t>R/W bytes from files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R/W chars from pipes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/>
              <a:t>R/W bytes from pipes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R/W chars from/to arrays of chars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/>
              <a:t>R/W chars from/to Strings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/>
              <a:t>R/W bytes from/to arrays of bytes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Specialization of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D3B4-9E16-5AD4-3406-57506FEB0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	The 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class defines standard input, output and error as streams: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static </a:t>
            </a:r>
            <a:r>
              <a:rPr lang="en-US" sz="28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static </a:t>
            </a:r>
            <a:r>
              <a:rPr lang="en-US" sz="28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static </a:t>
            </a:r>
            <a:r>
              <a:rPr lang="en-US" sz="28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599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 to ordinary streams. </a:t>
            </a:r>
          </a:p>
          <a:p>
            <a:r>
              <a:rPr lang="en-US" dirty="0"/>
              <a:t>An explicit alternative to buffered streams is the use of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BufferedInputStream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InputStream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BufferedOutputStream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OutputStream</a:t>
            </a:r>
            <a:r>
              <a:rPr lang="en-US" sz="2400" dirty="0">
                <a:latin typeface="Consolas"/>
                <a:cs typeface="Consolas"/>
              </a:rPr>
              <a:t> o)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BufferedReader</a:t>
            </a:r>
            <a:r>
              <a:rPr lang="en-US" sz="2400" dirty="0">
                <a:latin typeface="Consolas"/>
                <a:cs typeface="Consolas"/>
              </a:rPr>
              <a:t>(Reader r)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BufferedWriter</a:t>
            </a:r>
            <a:r>
              <a:rPr lang="en-US" sz="24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E37F-3E76-7CCD-F7FC-4FFB9731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java.nio.file.Path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E5B-77F5-C7FD-F9D2-7BEA5ACA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www.baeldung.com</a:t>
            </a:r>
            <a:r>
              <a:rPr lang="en-GB" dirty="0"/>
              <a:t>/java-path-vs-file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08CD-2EEB-38AF-236E-61643146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85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jenkov.com</a:t>
            </a:r>
            <a:r>
              <a:rPr lang="en-US" dirty="0"/>
              <a:t>/tutorials/java-</a:t>
            </a:r>
            <a:r>
              <a:rPr lang="en-US" dirty="0" err="1"/>
              <a:t>nio</a:t>
            </a:r>
            <a:r>
              <a:rPr lang="en-US" dirty="0"/>
              <a:t>/</a:t>
            </a:r>
            <a:r>
              <a:rPr lang="en-US" dirty="0" err="1"/>
              <a:t>files.html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a number of file attributes (length, rights, etc.) and a mapping between File and String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</a:t>
            </a:r>
            <a:endParaRPr lang="en-US" dirty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File f = new File("</a:t>
            </a:r>
            <a:r>
              <a:rPr lang="en-US" sz="2400" dirty="0" err="1">
                <a:latin typeface="Consolas"/>
                <a:cs typeface="Consolas"/>
              </a:rPr>
              <a:t>tmp</a:t>
            </a:r>
            <a:r>
              <a:rPr lang="en-US" sz="2400" dirty="0">
                <a:latin typeface="Consolas"/>
                <a:cs typeface="Consolas"/>
              </a:rPr>
              <a:t>/</a:t>
            </a:r>
            <a:r>
              <a:rPr lang="en-US" sz="2400" dirty="0" err="1">
                <a:latin typeface="Consolas"/>
                <a:cs typeface="Consolas"/>
              </a:rPr>
              <a:t>abc.txt</a:t>
            </a:r>
            <a:r>
              <a:rPr lang="en-US" sz="2400" dirty="0">
                <a:latin typeface="Consolas"/>
                <a:cs typeface="Consolas"/>
              </a:rPr>
              <a:t>");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File f = new File(“</a:t>
            </a:r>
            <a:r>
              <a:rPr lang="en-US" sz="2400" dirty="0" err="1">
                <a:latin typeface="Consolas"/>
                <a:cs typeface="Consolas"/>
              </a:rPr>
              <a:t>tmp</a:t>
            </a:r>
            <a:r>
              <a:rPr lang="en-US" sz="2400" dirty="0">
                <a:latin typeface="Consolas"/>
                <a:cs typeface="Consolas"/>
              </a:rPr>
              <a:t>” + </a:t>
            </a:r>
            <a:r>
              <a:rPr lang="en-US" sz="2400" dirty="0" err="1">
                <a:latin typeface="Consolas"/>
                <a:cs typeface="Consolas"/>
              </a:rPr>
              <a:t>File.separator</a:t>
            </a:r>
            <a:r>
              <a:rPr lang="en-US" sz="2400" dirty="0">
                <a:latin typeface="Consolas"/>
                <a:cs typeface="Consolas"/>
              </a:rPr>
              <a:t> + "</a:t>
            </a:r>
            <a:r>
              <a:rPr lang="en-US" sz="2400" dirty="0" err="1">
                <a:latin typeface="Consolas"/>
                <a:cs typeface="Consolas"/>
              </a:rPr>
              <a:t>abc.txt</a:t>
            </a:r>
            <a:r>
              <a:rPr lang="en-US" sz="2400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File class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</a:t>
            </a:r>
            <a:r>
              <a:rPr lang="en-US" dirty="0"/>
              <a:t>abstraction</a:t>
            </a:r>
          </a:p>
          <a:p>
            <a:pPr lvl="1"/>
            <a:r>
              <a:rPr lang="en-US" sz="2400" dirty="0"/>
              <a:t>I/O operations work in the same way with all kinds of streams. For example, a stream can be: standard input, standard output, standard error, ordinary files, data from/to memory or a pipe, or a network connection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</a:t>
            </a:r>
            <a:r>
              <a:rPr lang="en-US" dirty="0"/>
              <a:t>abstraction</a:t>
            </a:r>
          </a:p>
          <a:p>
            <a:pPr lvl="1"/>
            <a:r>
              <a:rPr lang="en-US" sz="2400" dirty="0"/>
              <a:t>A random access file behaves like a large array of bytes stored in the file system. There is a kind of cursor, or index into the implied array, called the file pointer; input operations read bytes starting at the file pointer and advance the file pointer past the bytes read.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dirty="0"/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characters (Unicode characters are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Related 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866" b="-24866"/>
          <a:stretch>
            <a:fillRect/>
          </a:stretch>
        </p:blipFill>
        <p:spPr>
          <a:xfrm>
            <a:off x="1981201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081"/>
          <a:stretch/>
        </p:blipFill>
        <p:spPr>
          <a:xfrm>
            <a:off x="3766732" y="3632202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80" b="-8980"/>
          <a:stretch>
            <a:fillRect/>
          </a:stretch>
        </p:blipFill>
        <p:spPr>
          <a:xfrm>
            <a:off x="1981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899" b="-32899"/>
          <a:stretch>
            <a:fillRect/>
          </a:stretch>
        </p:blipFill>
        <p:spPr>
          <a:xfrm>
            <a:off x="3175000" y="3653744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24</TotalTime>
  <Words>845</Words>
  <Application>Microsoft Macintosh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Lucida Grande</vt:lpstr>
      <vt:lpstr>Nicola</vt:lpstr>
      <vt:lpstr>Java Data Access  (I/O Framework)</vt:lpstr>
      <vt:lpstr>java.io.File</vt:lpstr>
      <vt:lpstr>java.io.File</vt:lpstr>
      <vt:lpstr>Abstractions</vt:lpstr>
      <vt:lpstr>Stream</vt:lpstr>
      <vt:lpstr>java.io.Reader/InputStream</vt:lpstr>
      <vt:lpstr>java.io.Writer/OutputStream</vt:lpstr>
      <vt:lpstr>Reader and Writer</vt:lpstr>
      <vt:lpstr>InputStream and OutputStream</vt:lpstr>
      <vt:lpstr>Read/Write files</vt:lpstr>
      <vt:lpstr>Read/Write pipes </vt:lpstr>
      <vt:lpstr>Read/Write in memory </vt:lpstr>
      <vt:lpstr>Print Streams</vt:lpstr>
      <vt:lpstr>Buffered Streams</vt:lpstr>
      <vt:lpstr>Interpreted Streams</vt:lpstr>
      <vt:lpstr>Object Streams</vt:lpstr>
      <vt:lpstr>java.nio.file.Path</vt:lpstr>
      <vt:lpstr>java.nio.file.Files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Access  (I/O Framework)</dc:title>
  <dc:creator>Microsoft Office User</dc:creator>
  <cp:lastModifiedBy>Nicola BICOCCHI</cp:lastModifiedBy>
  <cp:revision>15</cp:revision>
  <dcterms:created xsi:type="dcterms:W3CDTF">2021-09-30T09:34:11Z</dcterms:created>
  <dcterms:modified xsi:type="dcterms:W3CDTF">2023-02-17T15:53:05Z</dcterms:modified>
</cp:coreProperties>
</file>