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hasee</cp:lastModifiedBy>
  <cp:revision>2</cp:revision>
  <dcterms:created xsi:type="dcterms:W3CDTF">2013-01-27T09:14:00Z</dcterms:created>
  <dcterms:modified xsi:type="dcterms:W3CDTF">2023-05-15T12:46:15Z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2052-10.8.2.7090</vt:lpwstr>
  </property>
</Properties>
</file>