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54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games that don’t evolve over time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smtClean="0"/>
              <a:t>Client-Server </a:t>
            </a:r>
            <a:r>
              <a:rPr lang="en-US" dirty="0" smtClean="0"/>
              <a:t>duties: matchmaking, world data, …</a:t>
            </a:r>
            <a:endParaRPr lang="en-US" dirty="0"/>
          </a:p>
          <a:p>
            <a:r>
              <a:rPr lang="en-US" dirty="0" smtClean="0"/>
              <a:t>P2P duties: </a:t>
            </a:r>
            <a:r>
              <a:rPr lang="en-US" dirty="0" smtClean="0"/>
              <a:t>assets sharing, </a:t>
            </a:r>
            <a:r>
              <a:rPr lang="en-US" dirty="0" err="1" smtClean="0"/>
              <a:t>voip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smtClean="0"/>
              <a:t>Can be </a:t>
            </a:r>
            <a:r>
              <a:rPr lang="it-IT" dirty="0" err="1" smtClean="0"/>
              <a:t>promoted</a:t>
            </a:r>
            <a:r>
              <a:rPr lang="it-IT" dirty="0" smtClean="0"/>
              <a:t> to </a:t>
            </a:r>
            <a:r>
              <a:rPr lang="it-IT" dirty="0" err="1" smtClean="0"/>
              <a:t>host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body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7557923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games that evolve over time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Presentazione su schermo (4:3)</PresentationFormat>
  <Paragraphs>188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2015-03-27T23:07:51Z</dcterms:modified>
</cp:coreProperties>
</file>