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76" r:id="rId15"/>
    <p:sldId id="277" r:id="rId16"/>
    <p:sldId id="274" r:id="rId17"/>
    <p:sldId id="280" r:id="rId18"/>
    <p:sldId id="281" r:id="rId19"/>
    <p:sldId id="282" r:id="rId20"/>
    <p:sldId id="285" r:id="rId21"/>
    <p:sldId id="287" r:id="rId22"/>
    <p:sldId id="288" r:id="rId23"/>
    <p:sldId id="291" r:id="rId24"/>
    <p:sldId id="289" r:id="rId25"/>
    <p:sldId id="290" r:id="rId26"/>
    <p:sldId id="283" r:id="rId27"/>
    <p:sldId id="286" r:id="rId28"/>
    <p:sldId id="284" r:id="rId29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martfoxserver.com/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www.exitgames.com/en/Realtime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://appwarp.shephertz.com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s://developer.apple.com/game-center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i="1" u="sng" dirty="0"/>
              <a:t>Hard</a:t>
            </a:r>
            <a:r>
              <a:rPr lang="en-US" dirty="0"/>
              <a:t>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Can use UDP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Full-duplex</a:t>
            </a:r>
            <a:r>
              <a:rPr lang="it-IT" dirty="0" smtClean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 lvl="1"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endParaRPr lang="it-IT" strike="sngStrike" dirty="0"/>
          </a:p>
          <a:p>
            <a:pPr lvl="1">
              <a:buBlip>
                <a:blip r:embed="rId3"/>
              </a:buBlip>
            </a:pPr>
            <a:r>
              <a:rPr lang="it-IT" dirty="0"/>
              <a:t>A </a:t>
            </a:r>
            <a:r>
              <a:rPr lang="it-IT" dirty="0" err="1"/>
              <a:t>stream</a:t>
            </a:r>
            <a:r>
              <a:rPr lang="it-IT" dirty="0"/>
              <a:t> of byte</a:t>
            </a:r>
          </a:p>
          <a:p>
            <a:pPr lvl="1"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 lvl="1">
              <a:buBlip>
                <a:blip r:embed="rId3"/>
              </a:buBlip>
            </a:pPr>
            <a:r>
              <a:rPr lang="it-IT" strike="sngStrike" dirty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</a:t>
            </a:r>
            <a:r>
              <a:rPr lang="it-IT" dirty="0"/>
              <a:t>for "</a:t>
            </a:r>
            <a:r>
              <a:rPr lang="it-IT" dirty="0" err="1"/>
              <a:t>namespace</a:t>
            </a:r>
            <a:r>
              <a:rPr lang="it-IT" dirty="0"/>
              <a:t>"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for rooms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r>
              <a:rPr lang="it-IT" strike="sngStrike" dirty="0"/>
              <a:t> </a:t>
            </a:r>
            <a:endParaRPr lang="it-IT" strike="sngStrike" dirty="0" smtClean="0"/>
          </a:p>
          <a:p>
            <a:pPr>
              <a:buBlip>
                <a:blip r:embed="rId2"/>
              </a:buBlip>
            </a:pP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"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"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  <a:p>
            <a:pPr>
              <a:buBlip>
                <a:blip r:embed="rId3"/>
              </a:buBlip>
            </a:pPr>
            <a:r>
              <a:rPr lang="it-IT" strike="sngStrike" dirty="0" smtClean="0"/>
              <a:t>A </a:t>
            </a:r>
            <a:r>
              <a:rPr lang="it-IT" strike="sngStrike" dirty="0" err="1"/>
              <a:t>stream</a:t>
            </a:r>
            <a:r>
              <a:rPr lang="it-IT" strike="sngStrike" dirty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strike="sngStrike" dirty="0"/>
              <a:t>Firewall </a:t>
            </a:r>
            <a:r>
              <a:rPr lang="it-IT" strike="sngStrike" dirty="0" smtClean="0"/>
              <a:t>:\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517232"/>
            <a:ext cx="321686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/>
              <a:t>MyGPTeam</a:t>
            </a:r>
            <a:r>
              <a:rPr lang="en-US" altLang="it-IT" dirty="0" smtClean="0"/>
              <a:t>, </a:t>
            </a:r>
            <a:r>
              <a:rPr lang="en-US" altLang="it-IT" dirty="0" err="1" smtClean="0"/>
              <a:t>MyGPTeam</a:t>
            </a:r>
            <a:r>
              <a:rPr lang="en-US" altLang="it-IT" dirty="0" smtClean="0"/>
              <a:t> Turbo, </a:t>
            </a:r>
            <a:r>
              <a:rPr lang="en-US" altLang="it-IT" dirty="0" err="1" smtClean="0"/>
              <a:t>OverVolt</a:t>
            </a:r>
            <a:r>
              <a:rPr lang="en-US" altLang="it-IT" dirty="0" smtClean="0"/>
              <a:t>: crazy slot cars</a:t>
            </a:r>
          </a:p>
          <a:p>
            <a:pPr lvl="1"/>
            <a:r>
              <a:rPr lang="en-US" altLang="it-IT" dirty="0" smtClean="0">
                <a:hlinkClick r:id="rId2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3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smtClean="0"/>
              <a:t>Host client: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23528" y="1483621"/>
            <a:ext cx="8485567" cy="480131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03375"/>
            <a:ext cx="7886700" cy="49212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xfrm>
            <a:off x="602324" y="2852936"/>
            <a:ext cx="7886700" cy="17537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95536" y="1412776"/>
            <a:ext cx="8352928" cy="526297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51520" y="2006840"/>
            <a:ext cx="8640959" cy="375487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http://socket.io/</a:t>
            </a:r>
            <a:endParaRPr lang="it-IT" dirty="0" smtClean="0"/>
          </a:p>
          <a:p>
            <a:r>
              <a:rPr lang="it-IT" dirty="0" smtClean="0">
                <a:hlinkClick r:id="rId3"/>
              </a:rPr>
              <a:t>http://phaser.io/</a:t>
            </a:r>
            <a:endParaRPr lang="it-IT" dirty="0" smtClean="0">
              <a:hlinkClick r:id="rId4"/>
            </a:endParaRPr>
          </a:p>
          <a:p>
            <a:r>
              <a:rPr lang="it-IT" dirty="0" smtClean="0">
                <a:hlinkClick r:id="rId4"/>
              </a:rPr>
              <a:t>http</a:t>
            </a:r>
            <a:r>
              <a:rPr lang="it-IT" dirty="0" smtClean="0">
                <a:hlinkClick r:id="rId4"/>
              </a:rPr>
              <a:t>://pong4.eu-gb.mybluemix.net/</a:t>
            </a:r>
            <a:endParaRPr lang="it-IT" dirty="0" smtClean="0">
              <a:hlinkClick r:id="rId5"/>
            </a:endParaRPr>
          </a:p>
          <a:p>
            <a:r>
              <a:rPr lang="it-IT" dirty="0" smtClean="0">
                <a:hlinkClick r:id="rId6"/>
              </a:rPr>
              <a:t>https</a:t>
            </a:r>
            <a:r>
              <a:rPr lang="it-IT" dirty="0">
                <a:hlinkClick r:id="rId6"/>
              </a:rPr>
              <a:t>://</a:t>
            </a:r>
            <a:r>
              <a:rPr lang="it-IT" dirty="0" smtClean="0">
                <a:hlinkClick r:id="rId6"/>
              </a:rPr>
              <a:t>github.com/Lotti/codemotion2015/</a:t>
            </a:r>
            <a:endParaRPr lang="it-IT" dirty="0">
              <a:hlinkClick r:id="rId5"/>
            </a:endParaRPr>
          </a:p>
          <a:p>
            <a:r>
              <a:rPr lang="it-IT" dirty="0" smtClean="0">
                <a:hlinkClick r:id="rId5"/>
              </a:rPr>
              <a:t>https</a:t>
            </a:r>
            <a:r>
              <a:rPr lang="it-IT" dirty="0">
                <a:hlinkClick r:id="rId5"/>
              </a:rPr>
              <a:t>://developers.google.com/games/services/</a:t>
            </a:r>
            <a:endParaRPr lang="it-IT" dirty="0"/>
          </a:p>
          <a:p>
            <a:r>
              <a:rPr lang="it-IT" dirty="0" smtClean="0">
                <a:hlinkClick r:id="rId7"/>
              </a:rPr>
              <a:t>https</a:t>
            </a:r>
            <a:r>
              <a:rPr lang="it-IT" dirty="0">
                <a:hlinkClick r:id="rId7"/>
              </a:rPr>
              <a:t>://</a:t>
            </a:r>
            <a:r>
              <a:rPr lang="it-IT" dirty="0" smtClean="0">
                <a:hlinkClick r:id="rId7"/>
              </a:rPr>
              <a:t>www.exitgames.com/en/Realtime</a:t>
            </a:r>
            <a:endParaRPr lang="it-IT" dirty="0" smtClean="0"/>
          </a:p>
          <a:p>
            <a:r>
              <a:rPr lang="it-IT" dirty="0">
                <a:hlinkClick r:id="rId8"/>
              </a:rPr>
              <a:t>http://www.smartfoxserver.com</a:t>
            </a:r>
            <a:r>
              <a:rPr lang="it-IT" dirty="0" smtClean="0">
                <a:hlinkClick r:id="rId8"/>
              </a:rPr>
              <a:t>/</a:t>
            </a:r>
            <a:endParaRPr lang="it-IT" dirty="0" smtClean="0"/>
          </a:p>
          <a:p>
            <a:r>
              <a:rPr lang="it-IT" dirty="0">
                <a:hlinkClick r:id="rId9"/>
              </a:rPr>
              <a:t>https://developer.apple.com/game-center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  <a:p>
            <a:r>
              <a:rPr lang="it-IT" dirty="0">
                <a:hlinkClick r:id="rId10"/>
              </a:rPr>
              <a:t>http://appwarp.shephertz.com</a:t>
            </a:r>
            <a:r>
              <a:rPr lang="it-IT" dirty="0" smtClean="0">
                <a:hlinkClick r:id="rId10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games!</a:t>
            </a:r>
          </a:p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r>
              <a:rPr lang="en-US" altLang="it-IT" dirty="0"/>
              <a:t>Multiplayer services</a:t>
            </a:r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642</Words>
  <Application>Microsoft Office PowerPoint</Application>
  <PresentationFormat>Presentazione su schermo (4:3)</PresentationFormat>
  <Paragraphs>162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Arial Italic</vt:lpstr>
      <vt:lpstr>Calibri</vt:lpstr>
      <vt:lpstr>Consolas</vt:lpstr>
      <vt:lpstr>Courier New</vt:lpstr>
      <vt:lpstr>Georgia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Networking technologies</vt:lpstr>
      <vt:lpstr>Networking technologies (2)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Server: broadcasting data</vt:lpstr>
      <vt:lpstr>Pong4 Client: sending data</vt:lpstr>
      <vt:lpstr>Pong4 Client: receiving data</vt:lpstr>
      <vt:lpstr>«Multiplayer as a Service»</vt:lpstr>
      <vt:lpstr>References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76</cp:revision>
  <dcterms:created xsi:type="dcterms:W3CDTF">2015-02-19T11:16:21Z</dcterms:created>
  <dcterms:modified xsi:type="dcterms:W3CDTF">2015-03-23T07:00:55Z</dcterms:modified>
</cp:coreProperties>
</file>