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</a:t>
            </a:r>
            <a:r>
              <a:rPr lang="en-US" dirty="0"/>
              <a:t>for </a:t>
            </a:r>
            <a:r>
              <a:rPr lang="en-US" dirty="0" smtClean="0"/>
              <a:t>games that don’t evolve over time</a:t>
            </a:r>
            <a:endParaRPr lang="en-US" dirty="0" smtClean="0"/>
          </a:p>
          <a:p>
            <a:r>
              <a:rPr lang="en-US" dirty="0" smtClean="0"/>
              <a:t>Easy to </a:t>
            </a:r>
            <a:r>
              <a:rPr lang="en-US" dirty="0"/>
              <a:t>maintain, low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Is it really used? </a:t>
            </a:r>
          </a:p>
          <a:p>
            <a:pPr lvl="1"/>
            <a:r>
              <a:rPr lang="en-US" dirty="0" smtClean="0"/>
              <a:t>Cheating, </a:t>
            </a:r>
            <a:r>
              <a:rPr lang="en-US" dirty="0" err="1" smtClean="0"/>
              <a:t>Modding</a:t>
            </a:r>
            <a:r>
              <a:rPr lang="en-US" dirty="0" smtClean="0"/>
              <a:t>, Pirates, Business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Most used!</a:t>
            </a:r>
            <a:endParaRPr lang="en-US" dirty="0"/>
          </a:p>
          <a:p>
            <a:r>
              <a:rPr lang="en-US" dirty="0" smtClean="0"/>
              <a:t>Server duties: matchmaking, world data, …</a:t>
            </a:r>
            <a:endParaRPr lang="en-US" dirty="0"/>
          </a:p>
          <a:p>
            <a:r>
              <a:rPr lang="en-US" dirty="0" smtClean="0"/>
              <a:t>Client duties: assets </a:t>
            </a:r>
            <a:r>
              <a:rPr lang="en-US" dirty="0" smtClean="0"/>
              <a:t>sharing</a:t>
            </a:r>
            <a:r>
              <a:rPr lang="en-US" dirty="0" smtClean="0"/>
              <a:t>, </a:t>
            </a:r>
            <a:r>
              <a:rPr lang="en-US" dirty="0" err="1" smtClean="0"/>
              <a:t>voip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for </a:t>
            </a:r>
            <a:r>
              <a:rPr lang="en-US" dirty="0" smtClean="0"/>
              <a:t>games that evolve </a:t>
            </a:r>
            <a:r>
              <a:rPr lang="en-US" dirty="0" smtClean="0"/>
              <a:t>over time</a:t>
            </a:r>
            <a:endParaRPr lang="en-US" dirty="0" smtClean="0"/>
          </a:p>
          <a:p>
            <a:r>
              <a:rPr lang="en-US" dirty="0" smtClean="0"/>
              <a:t>Hard </a:t>
            </a:r>
            <a:r>
              <a:rPr lang="en-US" dirty="0"/>
              <a:t>to maintain, high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Lineage 2, World of Warcraft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678</Words>
  <Application>Microsoft Office PowerPoint</Application>
  <PresentationFormat>Presentazione su schermo (4:3)</PresentationFormat>
  <Paragraphs>187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2015-03-26T22:58:03Z</dcterms:modified>
</cp:coreProperties>
</file>