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9" r:id="rId14"/>
    <p:sldId id="276" r:id="rId15"/>
    <p:sldId id="292" r:id="rId16"/>
    <p:sldId id="277" r:id="rId17"/>
    <p:sldId id="274" r:id="rId18"/>
    <p:sldId id="280" r:id="rId19"/>
    <p:sldId id="281" r:id="rId20"/>
    <p:sldId id="282" r:id="rId21"/>
    <p:sldId id="285" r:id="rId22"/>
    <p:sldId id="287" r:id="rId23"/>
    <p:sldId id="288" r:id="rId24"/>
    <p:sldId id="291" r:id="rId25"/>
    <p:sldId id="289" r:id="rId26"/>
    <p:sldId id="290" r:id="rId27"/>
    <p:sldId id="283" r:id="rId28"/>
    <p:sldId id="286" r:id="rId29"/>
    <p:sldId id="284" r:id="rId30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164" y="7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800">
                <a:latin typeface="Calibri" panose="020F050202020403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5"/>
              </a:buBlip>
              <a:defRPr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6"/>
              </a:buBlip>
              <a:defRPr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7"/>
              </a:buBlip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rdojoroma.wordpress.com/" TargetMode="External"/><Relationship Id="rId5" Type="http://schemas.openxmlformats.org/officeDocument/2006/relationships/hyperlink" Target="http://interactiveproject.com/" TargetMode="External"/><Relationship Id="rId4" Type="http://schemas.openxmlformats.org/officeDocument/2006/relationships/hyperlink" Target="http://overvoltcars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tti/codemotion2015" TargetMode="External"/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martfoxserver.com/" TargetMode="External"/><Relationship Id="rId3" Type="http://schemas.openxmlformats.org/officeDocument/2006/relationships/hyperlink" Target="http://phaser.io/" TargetMode="External"/><Relationship Id="rId7" Type="http://schemas.openxmlformats.org/officeDocument/2006/relationships/hyperlink" Target="https://www.exitgames.com/en/Realtime" TargetMode="External"/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tti/codemotion2015/" TargetMode="External"/><Relationship Id="rId5" Type="http://schemas.openxmlformats.org/officeDocument/2006/relationships/hyperlink" Target="https://developers.google.com/games/services/" TargetMode="External"/><Relationship Id="rId10" Type="http://schemas.openxmlformats.org/officeDocument/2006/relationships/hyperlink" Target="http://appwarp.shephertz.com/" TargetMode="External"/><Relationship Id="rId4" Type="http://schemas.openxmlformats.org/officeDocument/2006/relationships/hyperlink" Target="http://pong4.eu-gb.mybluemix.net/" TargetMode="External"/><Relationship Id="rId9" Type="http://schemas.openxmlformats.org/officeDocument/2006/relationships/hyperlink" Target="https://developer.apple.com/game-center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</a:t>
            </a:r>
            <a:r>
              <a:rPr lang="it-IT" altLang="it-IT" sz="3200" b="1" i="1" dirty="0" smtClean="0">
                <a:solidFill>
                  <a:srgbClr val="FF6600"/>
                </a:solidFill>
                <a:cs typeface="Arial" panose="020B0604020202020204" pitchFamily="34" charset="0"/>
              </a:rPr>
              <a:t>«Lotti» Riva</a:t>
            </a:r>
            <a:endParaRPr lang="it-IT" altLang="it-IT" sz="3200" b="1" i="1" dirty="0">
              <a:solidFill>
                <a:srgbClr val="FF6600"/>
              </a:solidFill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Distributed logic and data</a:t>
            </a:r>
          </a:p>
          <a:p>
            <a:r>
              <a:rPr lang="en-US" dirty="0"/>
              <a:t>Suitable for not persistent game world (fps, racing)</a:t>
            </a:r>
          </a:p>
          <a:p>
            <a:r>
              <a:rPr lang="en-US" dirty="0"/>
              <a:t>Hard to develop, easy to maintain, low costs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Best of both worlds?</a:t>
            </a:r>
          </a:p>
          <a:p>
            <a:r>
              <a:rPr lang="en-US" dirty="0"/>
              <a:t>Easy to use in some aspect (matchmaking)</a:t>
            </a:r>
          </a:p>
          <a:p>
            <a:r>
              <a:rPr lang="en-US" dirty="0"/>
              <a:t>Hard to use in some </a:t>
            </a:r>
            <a:r>
              <a:rPr lang="en-US" dirty="0" smtClean="0"/>
              <a:t>aspect </a:t>
            </a:r>
            <a:r>
              <a:rPr lang="en-US" dirty="0"/>
              <a:t>(world consistency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message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Can use UDP </a:t>
            </a:r>
            <a:r>
              <a:rPr lang="it-IT" dirty="0" err="1" smtClean="0"/>
              <a:t>protocol</a:t>
            </a:r>
            <a:endParaRPr lang="it-IT" dirty="0" smtClean="0"/>
          </a:p>
          <a:p>
            <a:pPr>
              <a:buBlip>
                <a:blip r:embed="rId3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Blip>
                <a:blip r:embed="rId3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3"/>
              </a:buBlip>
            </a:pPr>
            <a:r>
              <a:rPr lang="it-IT" dirty="0" smtClean="0"/>
              <a:t>Firewall :\</a:t>
            </a:r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handling</a:t>
            </a:r>
            <a:r>
              <a:rPr lang="it-IT" dirty="0" smtClean="0"/>
              <a:t> on Unity3D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119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  <a:p>
            <a:pPr lvl="1">
              <a:buBlip>
                <a:blip r:embed="rId2"/>
              </a:buBlip>
            </a:pPr>
            <a:r>
              <a:rPr lang="it-IT" dirty="0"/>
              <a:t>Full-duplex</a:t>
            </a:r>
            <a:r>
              <a:rPr lang="it-IT" dirty="0" smtClean="0"/>
              <a:t> </a:t>
            </a:r>
            <a:r>
              <a:rPr lang="it-IT" dirty="0" err="1"/>
              <a:t>communication</a:t>
            </a:r>
            <a:endParaRPr lang="it-IT" dirty="0"/>
          </a:p>
          <a:p>
            <a:pPr lvl="1"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 lvl="1">
              <a:buBlip>
                <a:blip r:embed="rId2"/>
              </a:buBlip>
            </a:pPr>
            <a:r>
              <a:rPr lang="it-IT" strike="sngStrike" dirty="0" smtClean="0"/>
              <a:t>Can use UDP </a:t>
            </a:r>
            <a:r>
              <a:rPr lang="it-IT" strike="sngStrike" dirty="0" err="1"/>
              <a:t>protocol</a:t>
            </a:r>
            <a:endParaRPr lang="it-IT" strike="sngStrike" dirty="0"/>
          </a:p>
          <a:p>
            <a:pPr lvl="1">
              <a:buBlip>
                <a:blip r:embed="rId3"/>
              </a:buBlip>
            </a:pPr>
            <a:r>
              <a:rPr lang="it-IT" dirty="0"/>
              <a:t>A </a:t>
            </a:r>
            <a:r>
              <a:rPr lang="it-IT" dirty="0" err="1"/>
              <a:t>stream</a:t>
            </a:r>
            <a:r>
              <a:rPr lang="it-IT" dirty="0"/>
              <a:t> of byte</a:t>
            </a:r>
          </a:p>
          <a:p>
            <a:pPr lvl="1">
              <a:buBlip>
                <a:blip r:embed="rId3"/>
              </a:buBlip>
            </a:pPr>
            <a:r>
              <a:rPr lang="it-IT" dirty="0" err="1"/>
              <a:t>Permanent</a:t>
            </a:r>
            <a:r>
              <a:rPr lang="it-IT" dirty="0"/>
              <a:t> connection </a:t>
            </a:r>
            <a:r>
              <a:rPr lang="it-IT" dirty="0" err="1"/>
              <a:t>required</a:t>
            </a:r>
            <a:endParaRPr lang="it-IT" dirty="0"/>
          </a:p>
          <a:p>
            <a:pPr lvl="1">
              <a:buBlip>
                <a:blip r:embed="rId3"/>
              </a:buBlip>
            </a:pPr>
            <a:r>
              <a:rPr lang="it-IT" strike="sngStrike" dirty="0"/>
              <a:t>Firewall :\</a:t>
            </a:r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to multiplexing with «</a:t>
            </a:r>
            <a:r>
              <a:rPr lang="it-IT" dirty="0" err="1" smtClean="0"/>
              <a:t>namespaces</a:t>
            </a:r>
            <a:r>
              <a:rPr lang="it-IT" dirty="0" smtClean="0"/>
              <a:t>»</a:t>
            </a:r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to </a:t>
            </a:r>
            <a:r>
              <a:rPr lang="it-IT" b="1" i="1" u="sng" dirty="0" smtClean="0">
                <a:solidFill>
                  <a:srgbClr val="FF0000"/>
                </a:solidFill>
              </a:rPr>
              <a:t>ROOMS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 rot="18213447">
            <a:off x="3249020" y="5681931"/>
            <a:ext cx="792088" cy="69166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 rot="14401123">
            <a:off x="4253604" y="5687266"/>
            <a:ext cx="792088" cy="69166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strike="sngStrike" dirty="0" smtClean="0"/>
              <a:t>Can use UDP </a:t>
            </a:r>
            <a:r>
              <a:rPr lang="it-IT" strike="sngStrike" dirty="0" err="1"/>
              <a:t>protocol</a:t>
            </a:r>
            <a:r>
              <a:rPr lang="it-IT" strike="sngStrike" dirty="0"/>
              <a:t> </a:t>
            </a:r>
            <a:endParaRPr lang="it-IT" strike="sngStrike" dirty="0" smtClean="0"/>
          </a:p>
          <a:p>
            <a:pPr>
              <a:buBlip>
                <a:blip r:embed="rId2"/>
              </a:buBlip>
            </a:pPr>
            <a:r>
              <a:rPr lang="it-IT" dirty="0" err="1" smtClean="0"/>
              <a:t>Events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«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»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Rooms!</a:t>
            </a:r>
          </a:p>
          <a:p>
            <a:pPr>
              <a:buBlip>
                <a:blip r:embed="rId3"/>
              </a:buBlip>
            </a:pPr>
            <a:r>
              <a:rPr lang="it-IT" strike="sngStrike" dirty="0" smtClean="0"/>
              <a:t>A </a:t>
            </a:r>
            <a:r>
              <a:rPr lang="it-IT" strike="sngStrike" dirty="0" err="1"/>
              <a:t>stream</a:t>
            </a:r>
            <a:r>
              <a:rPr lang="it-IT" strike="sngStrike" dirty="0"/>
              <a:t> of byte</a:t>
            </a:r>
          </a:p>
          <a:p>
            <a:pPr>
              <a:buBlip>
                <a:blip r:embed="rId3"/>
              </a:buBlip>
            </a:pPr>
            <a:r>
              <a:rPr lang="it-IT" dirty="0" err="1"/>
              <a:t>Permanent</a:t>
            </a:r>
            <a:r>
              <a:rPr lang="it-IT" dirty="0"/>
              <a:t> connection </a:t>
            </a:r>
            <a:r>
              <a:rPr lang="it-IT" dirty="0" err="1"/>
              <a:t>required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strike="sngStrike" dirty="0"/>
              <a:t>Firewall </a:t>
            </a:r>
            <a:r>
              <a:rPr lang="it-IT" strike="sngStrike" dirty="0" smtClean="0"/>
              <a:t>:\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517232"/>
            <a:ext cx="321686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 Interactive </a:t>
            </a:r>
            <a:r>
              <a:rPr lang="en-US" altLang="it-IT" dirty="0" smtClean="0"/>
              <a:t>Project</a:t>
            </a:r>
          </a:p>
          <a:p>
            <a:pPr lvl="1"/>
            <a:r>
              <a:rPr lang="en-US" altLang="it-IT" dirty="0" err="1" smtClean="0">
                <a:hlinkClick r:id="rId2"/>
              </a:rPr>
              <a:t>MyGPTeam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3"/>
              </a:rPr>
              <a:t>MyGPTeam Turbo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4"/>
              </a:rPr>
              <a:t>OverVolt: crazy slot cars</a:t>
            </a:r>
            <a:endParaRPr lang="en-US" altLang="it-IT" dirty="0" smtClean="0"/>
          </a:p>
          <a:p>
            <a:pPr lvl="1"/>
            <a:r>
              <a:rPr lang="en-US" altLang="it-IT" dirty="0" smtClean="0">
                <a:hlinkClick r:id="rId5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6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 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 smtClean="0"/>
          </a:p>
          <a:p>
            <a:r>
              <a:rPr lang="it-IT" dirty="0">
                <a:hlinkClick r:id="rId3"/>
              </a:rPr>
              <a:t>https://github.com/Lotti/codemotion2015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paradigm</a:t>
            </a:r>
            <a:endParaRPr lang="it-IT" dirty="0" smtClean="0"/>
          </a:p>
          <a:p>
            <a:pPr lvl="1"/>
            <a:r>
              <a:rPr lang="it-IT" dirty="0" smtClean="0"/>
              <a:t>Server</a:t>
            </a:r>
            <a:endParaRPr lang="it-IT" dirty="0"/>
          </a:p>
          <a:p>
            <a:pPr lvl="2"/>
            <a:r>
              <a:rPr lang="it-IT" dirty="0" err="1" smtClean="0"/>
              <a:t>Forwards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smtClean="0"/>
              <a:t> and data </a:t>
            </a:r>
            <a:r>
              <a:rPr lang="it-IT" dirty="0" err="1" smtClean="0"/>
              <a:t>between</a:t>
            </a:r>
            <a:r>
              <a:rPr lang="it-IT" dirty="0" smtClean="0"/>
              <a:t> clients</a:t>
            </a:r>
          </a:p>
          <a:p>
            <a:pPr lvl="1"/>
            <a:r>
              <a:rPr lang="it-IT" dirty="0" smtClean="0"/>
              <a:t>Host client: Game manager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err="1" smtClean="0"/>
              <a:t>Checks</a:t>
            </a:r>
            <a:r>
              <a:rPr lang="it-IT" dirty="0" smtClean="0"/>
              <a:t> </a:t>
            </a:r>
            <a:r>
              <a:rPr lang="it-IT" dirty="0" err="1" smtClean="0"/>
              <a:t>collisions</a:t>
            </a:r>
            <a:endParaRPr lang="it-IT" dirty="0" smtClean="0"/>
          </a:p>
          <a:p>
            <a:pPr lvl="2"/>
            <a:r>
              <a:rPr lang="it-IT" dirty="0" err="1" smtClean="0"/>
              <a:t>Keeps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endParaRPr lang="it-IT" dirty="0" smtClean="0"/>
          </a:p>
          <a:p>
            <a:pPr lvl="2"/>
            <a:r>
              <a:rPr lang="it-IT" dirty="0" smtClean="0"/>
              <a:t>Starts and </a:t>
            </a:r>
            <a:r>
              <a:rPr lang="it-IT" dirty="0" err="1" smtClean="0"/>
              <a:t>ends</a:t>
            </a:r>
            <a:r>
              <a:rPr lang="it-IT" dirty="0" smtClean="0"/>
              <a:t> a game</a:t>
            </a:r>
          </a:p>
          <a:p>
            <a:pPr lvl="1"/>
            <a:r>
              <a:rPr lang="it-IT" dirty="0" err="1" smtClean="0"/>
              <a:t>Thin</a:t>
            </a:r>
            <a:r>
              <a:rPr lang="it-IT" dirty="0" smtClean="0"/>
              <a:t> client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148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</a:t>
            </a:r>
            <a:r>
              <a:rPr lang="it-IT" dirty="0" err="1" smtClean="0"/>
              <a:t>host</a:t>
            </a:r>
            <a:r>
              <a:rPr lang="it-IT" dirty="0" smtClean="0"/>
              <a:t>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323528" y="1483621"/>
            <a:ext cx="8485567" cy="480131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makeGameId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72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client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603375"/>
            <a:ext cx="7886700" cy="492125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'join'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socketsInRoom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"client: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room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doesn't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28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Pong4 Server: broadcasting data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>
          <a:xfrm>
            <a:off x="602324" y="2852936"/>
            <a:ext cx="7886700" cy="175374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it-IT" altLang="it-IT" sz="2000" i="1" dirty="0" err="1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altLang="it-IT" sz="200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 err="1">
                <a:solidFill>
                  <a:srgbClr val="9797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gameUpdate</a:t>
            </a:r>
            <a:r>
              <a:rPr lang="it-IT" altLang="it-IT" sz="200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i="1" dirty="0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20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>
                <a:solidFill>
                  <a:srgbClr val="64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room </a:t>
            </a:r>
            <a:r>
              <a:rPr lang="it-IT" altLang="it-IT" sz="20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altLang="it-IT" sz="2000" dirty="0">
                <a:solidFill>
                  <a:srgbClr val="64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clients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altLang="it-IT" sz="2000" i="1" dirty="0" err="1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it-IT" altLang="it-IT" sz="2000" i="1" dirty="0" err="1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i="1" dirty="0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>
                <a:solidFill>
                  <a:srgbClr val="9797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64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it-IT" altLang="it-IT" sz="2000" dirty="0" err="1">
                <a:solidFill>
                  <a:srgbClr val="9797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clientUpdate</a:t>
            </a:r>
            <a:r>
              <a:rPr lang="it-IT" altLang="it-IT" sz="200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i="1" dirty="0">
                <a:solidFill>
                  <a:srgbClr val="FD9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2000" dirty="0" smtClean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it-IT" altLang="it-IT" sz="2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altLang="it-IT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r>
              <a:rPr lang="it-IT" dirty="0"/>
              <a:t> </a:t>
            </a:r>
            <a:r>
              <a:rPr lang="it-IT" dirty="0" smtClean="0"/>
              <a:t>Client: </a:t>
            </a:r>
            <a:r>
              <a:rPr lang="it-IT" dirty="0" err="1" smtClean="0"/>
              <a:t>sending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395536" y="1412776"/>
            <a:ext cx="8352928" cy="526297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updateServer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 smtClean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gameUpdate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69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Client: </a:t>
            </a:r>
            <a:r>
              <a:rPr lang="it-IT" dirty="0" err="1" smtClean="0"/>
              <a:t>receiving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251520" y="2006840"/>
            <a:ext cx="8640959" cy="375487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updateClient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.ball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.ballX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.ballY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4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75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>
                <a:hlinkClick r:id="rId2"/>
              </a:rPr>
              <a:t>http://socket.io/</a:t>
            </a:r>
            <a:endParaRPr lang="it-IT" dirty="0" smtClean="0"/>
          </a:p>
          <a:p>
            <a:r>
              <a:rPr lang="it-IT" dirty="0" smtClean="0">
                <a:hlinkClick r:id="rId3"/>
              </a:rPr>
              <a:t>http://phaser.io/</a:t>
            </a:r>
            <a:endParaRPr lang="it-IT" dirty="0" smtClean="0">
              <a:hlinkClick r:id="rId4"/>
            </a:endParaRPr>
          </a:p>
          <a:p>
            <a:r>
              <a:rPr lang="it-IT" dirty="0" smtClean="0">
                <a:hlinkClick r:id="rId4"/>
              </a:rPr>
              <a:t>http://pong4.eu-gb.mybluemix.net/</a:t>
            </a:r>
            <a:endParaRPr lang="it-IT" dirty="0" smtClean="0">
              <a:hlinkClick r:id="rId5"/>
            </a:endParaRPr>
          </a:p>
          <a:p>
            <a:r>
              <a:rPr lang="it-IT" dirty="0" smtClean="0">
                <a:hlinkClick r:id="rId6"/>
              </a:rPr>
              <a:t>https</a:t>
            </a:r>
            <a:r>
              <a:rPr lang="it-IT" dirty="0">
                <a:hlinkClick r:id="rId6"/>
              </a:rPr>
              <a:t>://</a:t>
            </a:r>
            <a:r>
              <a:rPr lang="it-IT" dirty="0" smtClean="0">
                <a:hlinkClick r:id="rId6"/>
              </a:rPr>
              <a:t>github.com/Lotti/codemotion2015/</a:t>
            </a:r>
            <a:endParaRPr lang="it-IT" dirty="0">
              <a:hlinkClick r:id="rId5"/>
            </a:endParaRPr>
          </a:p>
          <a:p>
            <a:r>
              <a:rPr lang="it-IT" dirty="0" smtClean="0">
                <a:hlinkClick r:id="rId5"/>
              </a:rPr>
              <a:t>https</a:t>
            </a:r>
            <a:r>
              <a:rPr lang="it-IT" dirty="0">
                <a:hlinkClick r:id="rId5"/>
              </a:rPr>
              <a:t>://developers.google.com/games/services/</a:t>
            </a:r>
            <a:endParaRPr lang="it-IT" dirty="0"/>
          </a:p>
          <a:p>
            <a:r>
              <a:rPr lang="it-IT" dirty="0" smtClean="0">
                <a:hlinkClick r:id="rId7"/>
              </a:rPr>
              <a:t>https</a:t>
            </a:r>
            <a:r>
              <a:rPr lang="it-IT" dirty="0">
                <a:hlinkClick r:id="rId7"/>
              </a:rPr>
              <a:t>://</a:t>
            </a:r>
            <a:r>
              <a:rPr lang="it-IT" dirty="0" smtClean="0">
                <a:hlinkClick r:id="rId7"/>
              </a:rPr>
              <a:t>www.exitgames.com/en/Realtime</a:t>
            </a:r>
            <a:endParaRPr lang="it-IT" dirty="0" smtClean="0"/>
          </a:p>
          <a:p>
            <a:r>
              <a:rPr lang="it-IT" dirty="0">
                <a:hlinkClick r:id="rId8"/>
              </a:rPr>
              <a:t>http://www.smartfoxserver.com</a:t>
            </a:r>
            <a:r>
              <a:rPr lang="it-IT" dirty="0" smtClean="0">
                <a:hlinkClick r:id="rId8"/>
              </a:rPr>
              <a:t>/</a:t>
            </a:r>
            <a:endParaRPr lang="it-IT" dirty="0" smtClean="0"/>
          </a:p>
          <a:p>
            <a:r>
              <a:rPr lang="it-IT" dirty="0">
                <a:hlinkClick r:id="rId9"/>
              </a:rPr>
              <a:t>https://developer.apple.com/game-center</a:t>
            </a:r>
            <a:r>
              <a:rPr lang="it-IT" dirty="0" smtClean="0">
                <a:hlinkClick r:id="rId9"/>
              </a:rPr>
              <a:t>/</a:t>
            </a:r>
            <a:endParaRPr lang="it-IT" dirty="0" smtClean="0"/>
          </a:p>
          <a:p>
            <a:r>
              <a:rPr lang="it-IT" dirty="0">
                <a:hlinkClick r:id="rId10"/>
              </a:rPr>
              <a:t>http://appwarp.shephertz.com</a:t>
            </a:r>
            <a:r>
              <a:rPr lang="it-IT" dirty="0" smtClean="0">
                <a:hlinkClick r:id="rId10"/>
              </a:rPr>
              <a:t>/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9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dirty="0">
                <a:cs typeface="Consolas" panose="020B0609020204030204" pitchFamily="49" charset="0"/>
              </a:rPr>
              <a:t>Any Questions?</a:t>
            </a:r>
          </a:p>
          <a:p>
            <a:pPr marL="0" indent="0" algn="ctr">
              <a:buNone/>
            </a:pPr>
            <a:endParaRPr lang="en-GB" dirty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dirty="0" err="1">
                <a:latin typeface="Arial Italic" charset="0"/>
              </a:rPr>
              <a:t>Leave</a:t>
            </a:r>
            <a:r>
              <a:rPr lang="it-IT" altLang="it-IT" dirty="0">
                <a:latin typeface="Arial Italic" charset="0"/>
              </a:rPr>
              <a:t> </a:t>
            </a:r>
            <a:r>
              <a:rPr lang="it-IT" altLang="it-IT" dirty="0" err="1">
                <a:latin typeface="Arial Italic" charset="0"/>
              </a:rPr>
              <a:t>your</a:t>
            </a:r>
            <a:r>
              <a:rPr lang="it-IT" altLang="it-IT" dirty="0">
                <a:latin typeface="Arial Italic" charset="0"/>
              </a:rPr>
              <a:t> feedback on </a:t>
            </a:r>
            <a:r>
              <a:rPr lang="it-IT" altLang="it-IT" dirty="0" err="1">
                <a:latin typeface="Arial Italic" charset="0"/>
              </a:rPr>
              <a:t>Joind.in</a:t>
            </a:r>
            <a:r>
              <a:rPr lang="it-IT" altLang="it-IT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games!</a:t>
            </a:r>
          </a:p>
          <a:p>
            <a:r>
              <a:rPr lang="en-US" altLang="it-IT" dirty="0" smtClean="0"/>
              <a:t>Multiplayer architectures &amp; technologies</a:t>
            </a:r>
          </a:p>
          <a:p>
            <a:r>
              <a:rPr lang="en-US" altLang="it-IT" dirty="0" smtClean="0"/>
              <a:t>Implementation of a simple multiplayer game</a:t>
            </a:r>
          </a:p>
          <a:p>
            <a:r>
              <a:rPr lang="en-US" altLang="it-IT" dirty="0"/>
              <a:t>Multiplayer services</a:t>
            </a:r>
          </a:p>
          <a:p>
            <a:pPr marL="0" indent="0">
              <a:buNone/>
            </a:pPr>
            <a:endParaRPr lang="en-US" altLang="it-IT" dirty="0" smtClean="0"/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945687"/>
            <a:ext cx="6768753" cy="26564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3222">
            <a:off x="1048634" y="2917980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it)?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Most used architecture</a:t>
            </a:r>
          </a:p>
          <a:p>
            <a:r>
              <a:rPr lang="en-US" dirty="0" smtClean="0"/>
              <a:t>“Server” </a:t>
            </a:r>
            <a:r>
              <a:rPr lang="en-US" dirty="0"/>
              <a:t>is now a cluster of computer</a:t>
            </a:r>
          </a:p>
          <a:p>
            <a:r>
              <a:rPr lang="en-US" dirty="0"/>
              <a:t>“Client” can be </a:t>
            </a:r>
            <a:r>
              <a:rPr lang="en-US" i="1" dirty="0"/>
              <a:t>thin</a:t>
            </a:r>
            <a:r>
              <a:rPr lang="en-US" dirty="0"/>
              <a:t> or </a:t>
            </a:r>
            <a:r>
              <a:rPr lang="en-US" i="1" dirty="0"/>
              <a:t>fat</a:t>
            </a:r>
          </a:p>
          <a:p>
            <a:r>
              <a:rPr lang="en-US" i="1" u="sng" dirty="0"/>
              <a:t>Easy</a:t>
            </a:r>
            <a:r>
              <a:rPr lang="en-US" dirty="0"/>
              <a:t> to develop, hard to maintain, high </a:t>
            </a:r>
            <a:r>
              <a:rPr lang="en-US" dirty="0" smtClean="0"/>
              <a:t>costs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648</Words>
  <Application>Microsoft Office PowerPoint</Application>
  <PresentationFormat>Presentazione su schermo (4:3)</PresentationFormat>
  <Paragraphs>163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7" baseType="lpstr">
      <vt:lpstr>Arial</vt:lpstr>
      <vt:lpstr>Arial Italic</vt:lpstr>
      <vt:lpstr>Calibri</vt:lpstr>
      <vt:lpstr>Consolas</vt:lpstr>
      <vt:lpstr>Courier New</vt:lpstr>
      <vt:lpstr>Georgia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Networking technologies</vt:lpstr>
      <vt:lpstr>Networking technologies (2)</vt:lpstr>
      <vt:lpstr>Socket instead of WebAPI</vt:lpstr>
      <vt:lpstr>Socket handling on Unity3D</vt:lpstr>
      <vt:lpstr>WebSocket</vt:lpstr>
      <vt:lpstr>Socket.io</vt:lpstr>
      <vt:lpstr>Socket.io instead of WebSocket</vt:lpstr>
      <vt:lpstr>Pong4</vt:lpstr>
      <vt:lpstr>Pong4 (2)</vt:lpstr>
      <vt:lpstr>Pong4 (3)</vt:lpstr>
      <vt:lpstr>Pong4 Server: host join event</vt:lpstr>
      <vt:lpstr>Pong4 Server: client join event</vt:lpstr>
      <vt:lpstr>Pong4 Server: broadcasting data</vt:lpstr>
      <vt:lpstr>Pong4 Client: sending data</vt:lpstr>
      <vt:lpstr>Pong4 Client: receiving data</vt:lpstr>
      <vt:lpstr>«Multiplayer as a Service»</vt:lpstr>
      <vt:lpstr>References</vt:lpstr>
      <vt:lpstr>Thank you!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Valerio Riva</cp:lastModifiedBy>
  <cp:revision>85</cp:revision>
  <dcterms:created xsi:type="dcterms:W3CDTF">2015-02-19T11:16:21Z</dcterms:created>
  <dcterms:modified xsi:type="dcterms:W3CDTF">2015-03-23T08:09:15Z</dcterms:modified>
</cp:coreProperties>
</file>