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5"/>
  </p:notesMasterIdLst>
  <p:sldIdLst>
    <p:sldId id="259" r:id="rId3"/>
    <p:sldId id="262" r:id="rId4"/>
    <p:sldId id="263" r:id="rId5"/>
    <p:sldId id="264" r:id="rId6"/>
    <p:sldId id="303" r:id="rId7"/>
    <p:sldId id="304" r:id="rId8"/>
    <p:sldId id="305" r:id="rId9"/>
    <p:sldId id="265" r:id="rId10"/>
    <p:sldId id="267" r:id="rId11"/>
    <p:sldId id="266" r:id="rId12"/>
    <p:sldId id="268" r:id="rId13"/>
    <p:sldId id="270" r:id="rId14"/>
    <p:sldId id="272" r:id="rId15"/>
    <p:sldId id="293" r:id="rId16"/>
    <p:sldId id="273" r:id="rId17"/>
    <p:sldId id="277" r:id="rId18"/>
    <p:sldId id="280" r:id="rId19"/>
    <p:sldId id="282" r:id="rId20"/>
    <p:sldId id="302" r:id="rId21"/>
    <p:sldId id="294" r:id="rId22"/>
    <p:sldId id="281" r:id="rId23"/>
    <p:sldId id="300" r:id="rId24"/>
    <p:sldId id="301" r:id="rId25"/>
    <p:sldId id="290" r:id="rId26"/>
    <p:sldId id="284" r:id="rId27"/>
    <p:sldId id="285" r:id="rId28"/>
    <p:sldId id="286" r:id="rId29"/>
    <p:sldId id="287" r:id="rId30"/>
    <p:sldId id="291" r:id="rId31"/>
    <p:sldId id="297" r:id="rId32"/>
    <p:sldId id="296" r:id="rId33"/>
    <p:sldId id="299" r:id="rId34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303"/>
            <p14:sldId id="304"/>
            <p14:sldId id="305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7433" autoAdjust="0"/>
  </p:normalViewPr>
  <p:slideViewPr>
    <p:cSldViewPr snapToObjects="1">
      <p:cViewPr varScale="1">
        <p:scale>
          <a:sx n="65" d="100"/>
          <a:sy n="65" d="100"/>
        </p:scale>
        <p:origin x="1548" y="6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11/03/2015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</a:t>
            </a:r>
            <a:r>
              <a:rPr lang="en-US" sz="2000" dirty="0" smtClean="0"/>
              <a:t>development of multiplayer HTML5 games (with Socket.io)</a:t>
            </a:r>
            <a:endParaRPr lang="en-US" sz="20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endering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rendering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  <p:sp>
        <p:nvSpPr>
          <p:cNvPr id="15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developer</a:t>
            </a:r>
            <a:endParaRPr lang="en-US" dirty="0" smtClean="0"/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MyGPTeam</a:t>
            </a:r>
            <a:r>
              <a:rPr lang="en-US" dirty="0" smtClean="0"/>
              <a:t> Turbo,</a:t>
            </a:r>
            <a:r>
              <a:rPr lang="en-US" dirty="0"/>
              <a:t> </a:t>
            </a:r>
            <a:r>
              <a:rPr lang="en-US" dirty="0" err="1" smtClean="0"/>
              <a:t>OverVolt</a:t>
            </a:r>
            <a:r>
              <a:rPr lang="en-US" dirty="0" smtClean="0"/>
              <a:t>: crazy slot </a:t>
            </a:r>
            <a:r>
              <a:rPr lang="en-US" dirty="0" smtClean="0"/>
              <a:t>cars</a:t>
            </a:r>
          </a:p>
          <a:p>
            <a:pPr lvl="1"/>
            <a:r>
              <a:rPr lang="en-US" dirty="0" smtClean="0">
                <a:hlinkClick r:id="rId2"/>
              </a:rPr>
              <a:t>http://interactiveproject.com/</a:t>
            </a:r>
            <a:endParaRPr lang="en-US" dirty="0" smtClean="0"/>
          </a:p>
          <a:p>
            <a:r>
              <a:rPr lang="en-US" dirty="0" smtClean="0"/>
              <a:t>Game Jammer</a:t>
            </a:r>
          </a:p>
          <a:p>
            <a:r>
              <a:rPr lang="en-US" dirty="0" smtClean="0"/>
              <a:t>Mentor @</a:t>
            </a:r>
            <a:r>
              <a:rPr lang="en-US" dirty="0" err="1" smtClean="0"/>
              <a:t>CoderDojo</a:t>
            </a:r>
            <a:r>
              <a:rPr lang="en-US" dirty="0" smtClean="0"/>
              <a:t> Roma</a:t>
            </a:r>
          </a:p>
          <a:p>
            <a:pPr lvl="1"/>
            <a:r>
              <a:rPr lang="en-US" dirty="0">
                <a:hlinkClick r:id="rId3"/>
              </a:rPr>
              <a:t>https://coderdojoroma.wordpress.com/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ROME  </a:t>
            </a:r>
            <a:r>
              <a:rPr lang="en-US" b="1" i="1" dirty="0" smtClean="0">
                <a:solidFill>
                  <a:schemeClr val="bg1"/>
                </a:solidFill>
              </a:rPr>
              <a:t>27</a:t>
            </a:r>
            <a:r>
              <a:rPr lang="en-US" b="1" i="1" dirty="0" smtClean="0">
                <a:solidFill>
                  <a:schemeClr val="bg1"/>
                </a:solidFill>
              </a:rPr>
              <a:t>-28 march 2015 </a:t>
            </a:r>
            <a:r>
              <a:rPr lang="en-US" b="1" i="1" dirty="0" smtClean="0">
                <a:solidFill>
                  <a:schemeClr val="bg1"/>
                </a:solidFill>
              </a:rPr>
              <a:t>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 games!</a:t>
            </a:r>
            <a:endParaRPr lang="en-US" dirty="0" smtClean="0"/>
          </a:p>
          <a:p>
            <a:r>
              <a:rPr lang="en-US" dirty="0" smtClean="0"/>
              <a:t>Multiplayer architectures</a:t>
            </a:r>
            <a:r>
              <a:rPr lang="en-US" dirty="0" smtClean="0"/>
              <a:t> &amp; technologies</a:t>
            </a:r>
          </a:p>
          <a:p>
            <a:r>
              <a:rPr lang="en-US" dirty="0" smtClean="0"/>
              <a:t>Multiplayer services</a:t>
            </a:r>
            <a:endParaRPr lang="en-US" dirty="0" smtClean="0"/>
          </a:p>
          <a:p>
            <a:r>
              <a:rPr lang="en-US" dirty="0" smtClean="0"/>
              <a:t>Implementation of a simple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2156495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31</a:t>
            </a:fld>
            <a:endParaRPr lang="it-IT" dirty="0"/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32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multiplayer games means?</a:t>
            </a:r>
            <a:endParaRPr lang="en-US" dirty="0" smtClean="0"/>
          </a:p>
          <a:p>
            <a:r>
              <a:rPr lang="en-US" dirty="0" smtClean="0"/>
              <a:t>First multiplayer game?</a:t>
            </a:r>
            <a:endParaRPr lang="en-US" dirty="0"/>
          </a:p>
          <a:p>
            <a:r>
              <a:rPr lang="en-US" dirty="0" smtClean="0"/>
              <a:t>Biggest (in terms of players) multiplayer game?</a:t>
            </a:r>
            <a:endParaRPr lang="en-US" dirty="0" smtClean="0"/>
          </a:p>
          <a:p>
            <a:r>
              <a:rPr lang="en-US" dirty="0" smtClean="0"/>
              <a:t>Pioneer multiplayer (as we know it) game?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First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Biggest (in terms of players) multiplayer game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" y="2547707"/>
            <a:ext cx="9080380" cy="35636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190378" y="2953616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Pioneer </a:t>
            </a:r>
            <a:r>
              <a:rPr lang="en-US" dirty="0"/>
              <a:t>multiplayer (as we know it) game?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OS</a:t>
            </a:r>
          </a:p>
          <a:p>
            <a:r>
              <a:rPr lang="en-US" dirty="0" smtClean="0"/>
              <a:t>Any editor</a:t>
            </a:r>
          </a:p>
          <a:p>
            <a:r>
              <a:rPr lang="en-US" dirty="0" smtClean="0"/>
              <a:t>Any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Easy to use 2D game framework</a:t>
            </a:r>
          </a:p>
          <a:p>
            <a:r>
              <a:rPr lang="en-US" sz="2600" dirty="0" smtClean="0"/>
              <a:t>Focused on mobile</a:t>
            </a:r>
          </a:p>
          <a:p>
            <a:r>
              <a:rPr lang="en-US" sz="2600" dirty="0" smtClean="0"/>
              <a:t>Use pixi.js for </a:t>
            </a:r>
            <a:r>
              <a:rPr lang="en-US" sz="2600" dirty="0" err="1" smtClean="0"/>
              <a:t>WebGL</a:t>
            </a:r>
            <a:r>
              <a:rPr lang="en-US" sz="2600" dirty="0" smtClean="0"/>
              <a:t> &amp; Canvas rendering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smtClean="0">
                <a:hlinkClick r:id="rId2"/>
              </a:rPr>
              <a:t>http://www.pixijs.com/</a:t>
            </a:r>
            <a:r>
              <a:rPr lang="en-US" sz="2600" dirty="0" smtClean="0"/>
              <a:t>)</a:t>
            </a:r>
          </a:p>
          <a:p>
            <a:r>
              <a:rPr lang="en-US" sz="2600" smtClean="0"/>
              <a:t>Supports WebAudio</a:t>
            </a:r>
            <a:r>
              <a:rPr lang="en-US" sz="2600" dirty="0" smtClean="0"/>
              <a:t> </a:t>
            </a:r>
            <a:r>
              <a:rPr lang="en-US" sz="2600" dirty="0"/>
              <a:t>&amp;</a:t>
            </a:r>
            <a:r>
              <a:rPr lang="en-US" sz="2600" dirty="0" smtClean="0"/>
              <a:t> </a:t>
            </a:r>
            <a:r>
              <a:rPr lang="en-US" sz="2600" dirty="0"/>
              <a:t>HTML </a:t>
            </a:r>
            <a:r>
              <a:rPr lang="en-US" sz="2600" dirty="0" smtClean="0"/>
              <a:t>Audio</a:t>
            </a:r>
          </a:p>
          <a:p>
            <a:r>
              <a:rPr lang="en-US" sz="2600" dirty="0" smtClean="0"/>
              <a:t>Various physics engine supported</a:t>
            </a:r>
          </a:p>
          <a:p>
            <a:pPr lvl="1"/>
            <a:r>
              <a:rPr lang="en-US" sz="2200" dirty="0" smtClean="0"/>
              <a:t>“arcade”: simple AABB physics engine</a:t>
            </a:r>
          </a:p>
          <a:p>
            <a:pPr lvl="1"/>
            <a:r>
              <a:rPr lang="en-US" sz="2200" dirty="0" smtClean="0"/>
              <a:t>p2.js: complete physics engine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://schteppe.github.io/p2.js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12" y="3526817"/>
            <a:ext cx="3058475" cy="2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1192</Words>
  <Application>Microsoft Office PowerPoint</Application>
  <PresentationFormat>Presentazione su schermo (4:3)</PresentationFormat>
  <Paragraphs>331</Paragraphs>
  <Slides>32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Multiplayer games</vt:lpstr>
      <vt:lpstr>Multiplayer games</vt:lpstr>
      <vt:lpstr>Multiplayer games</vt:lpstr>
      <vt:lpstr>Multiplayer games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168</cp:revision>
  <dcterms:created xsi:type="dcterms:W3CDTF">2014-03-20T13:26:47Z</dcterms:created>
  <dcterms:modified xsi:type="dcterms:W3CDTF">2015-03-11T08:28:26Z</dcterms:modified>
</cp:coreProperties>
</file>