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9" r:id="rId14"/>
    <p:sldId id="276" r:id="rId15"/>
    <p:sldId id="277" r:id="rId16"/>
    <p:sldId id="274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1386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>
                <a:latin typeface="Calibri" panose="020F050202020403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6"/>
              </a:buBlip>
              <a:defRPr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7"/>
              </a:buBlip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Riva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i="1" u="sng" dirty="0"/>
              <a:t>Hard</a:t>
            </a:r>
            <a:r>
              <a:rPr lang="en-US" dirty="0"/>
              <a:t>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other aspect 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  <a:endParaRPr lang="it-IT" sz="2400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Can use of UDP </a:t>
            </a:r>
            <a:r>
              <a:rPr lang="it-IT" dirty="0" err="1" smtClean="0"/>
              <a:t>protocol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Full-duplex</a:t>
            </a:r>
            <a:r>
              <a:rPr lang="it-IT" dirty="0" smtClean="0"/>
              <a:t> </a:t>
            </a:r>
            <a:r>
              <a:rPr lang="it-IT" dirty="0" err="1"/>
              <a:t>communication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 lvl="1">
              <a:buBlip>
                <a:blip r:embed="rId2"/>
              </a:buBlip>
            </a:pPr>
            <a:r>
              <a:rPr lang="it-IT" strike="sngStrike" dirty="0"/>
              <a:t>Can use of UDP </a:t>
            </a:r>
            <a:r>
              <a:rPr lang="it-IT" strike="sngStrike" dirty="0" err="1"/>
              <a:t>protocol</a:t>
            </a:r>
            <a:endParaRPr lang="it-IT" strike="sngStrike" dirty="0"/>
          </a:p>
          <a:p>
            <a:pPr lvl="1">
              <a:buBlip>
                <a:blip r:embed="rId3"/>
              </a:buBlip>
            </a:pPr>
            <a:r>
              <a:rPr lang="it-IT" dirty="0"/>
              <a:t>A </a:t>
            </a:r>
            <a:r>
              <a:rPr lang="it-IT" dirty="0" err="1"/>
              <a:t>stream</a:t>
            </a:r>
            <a:r>
              <a:rPr lang="it-IT" dirty="0"/>
              <a:t> of byte</a:t>
            </a:r>
          </a:p>
          <a:p>
            <a:pPr lvl="1"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 lvl="1">
              <a:buBlip>
                <a:blip r:embed="rId3"/>
              </a:buBlip>
            </a:pPr>
            <a:r>
              <a:rPr lang="it-IT" strike="sngStrike" dirty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</a:t>
            </a:r>
            <a:r>
              <a:rPr lang="it-IT" dirty="0"/>
              <a:t>for "</a:t>
            </a:r>
            <a:r>
              <a:rPr lang="it-IT" dirty="0" err="1"/>
              <a:t>namespace</a:t>
            </a:r>
            <a:r>
              <a:rPr lang="it-IT" dirty="0"/>
              <a:t>"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for rooms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strike="sngStrike" dirty="0"/>
              <a:t>Can use of UDP </a:t>
            </a:r>
            <a:r>
              <a:rPr lang="it-IT" strike="sngStrike" dirty="0" err="1" smtClean="0"/>
              <a:t>protocol</a:t>
            </a:r>
            <a:endParaRPr lang="it-IT" strike="sngStrike" dirty="0" smtClean="0"/>
          </a:p>
          <a:p>
            <a:pPr>
              <a:buBlip>
                <a:blip r:embed="rId2"/>
              </a:buBlip>
            </a:pPr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"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/>
              <a:t> "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  <a:p>
            <a:pPr>
              <a:buBlip>
                <a:blip r:embed="rId3"/>
              </a:buBlip>
            </a:pPr>
            <a:r>
              <a:rPr lang="it-IT" strike="sngStrike" dirty="0" smtClean="0"/>
              <a:t>A </a:t>
            </a:r>
            <a:r>
              <a:rPr lang="it-IT" strike="sngStrike" dirty="0" err="1"/>
              <a:t>stream</a:t>
            </a:r>
            <a:r>
              <a:rPr lang="it-IT" strike="sngStrike" dirty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strike="sngStrike" dirty="0"/>
              <a:t>Firewall </a:t>
            </a:r>
            <a:r>
              <a:rPr lang="it-IT" strike="sngStrike" dirty="0" smtClean="0"/>
              <a:t>:\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517232"/>
            <a:ext cx="321686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-delivery)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 Interactive Project</a:t>
            </a:r>
          </a:p>
          <a:p>
            <a:pPr lvl="1"/>
            <a:r>
              <a:rPr lang="en-US" altLang="it-IT" dirty="0" err="1" smtClean="0"/>
              <a:t>MyGPTeam</a:t>
            </a:r>
            <a:r>
              <a:rPr lang="en-US" altLang="it-IT" dirty="0" smtClean="0"/>
              <a:t>, </a:t>
            </a:r>
            <a:r>
              <a:rPr lang="en-US" altLang="it-IT" dirty="0" err="1" smtClean="0"/>
              <a:t>MyGPTeam</a:t>
            </a:r>
            <a:r>
              <a:rPr lang="en-US" altLang="it-IT" dirty="0" smtClean="0"/>
              <a:t> Turbo, </a:t>
            </a:r>
            <a:r>
              <a:rPr lang="en-US" altLang="it-IT" dirty="0" err="1" smtClean="0"/>
              <a:t>OverVolt</a:t>
            </a:r>
            <a:r>
              <a:rPr lang="en-US" altLang="it-IT" dirty="0" smtClean="0"/>
              <a:t>: crazy slot cars</a:t>
            </a:r>
          </a:p>
          <a:p>
            <a:pPr lvl="1"/>
            <a:r>
              <a:rPr lang="en-US" altLang="it-IT" dirty="0" smtClean="0">
                <a:hlinkClick r:id="rId2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3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games!</a:t>
            </a:r>
          </a:p>
          <a:p>
            <a:r>
              <a:rPr lang="en-US" altLang="it-IT" dirty="0" smtClean="0"/>
              <a:t>Multiplayer </a:t>
            </a:r>
            <a:r>
              <a:rPr lang="en-US" altLang="it-IT" dirty="0" smtClean="0"/>
              <a:t>architectures &amp; technologies</a:t>
            </a:r>
            <a:endParaRPr lang="en-US" altLang="it-IT" dirty="0" smtClean="0"/>
          </a:p>
          <a:p>
            <a:r>
              <a:rPr lang="en-US" altLang="it-IT" dirty="0"/>
              <a:t>Multiplayer </a:t>
            </a:r>
            <a:r>
              <a:rPr lang="en-US" altLang="it-IT" dirty="0" smtClean="0"/>
              <a:t>services</a:t>
            </a:r>
            <a:endParaRPr lang="en-US" altLang="it-IT" dirty="0" smtClean="0"/>
          </a:p>
          <a:p>
            <a:r>
              <a:rPr lang="en-US" altLang="it-IT" dirty="0" smtClean="0"/>
              <a:t>Implementation </a:t>
            </a:r>
            <a:r>
              <a:rPr lang="en-US" altLang="it-IT" dirty="0" smtClean="0"/>
              <a:t>of a simple multiplayer </a:t>
            </a:r>
            <a:r>
              <a:rPr lang="en-US" altLang="it-IT" dirty="0" smtClean="0"/>
              <a:t>game</a:t>
            </a:r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it)?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/>
              <a:t>“</a:t>
            </a:r>
            <a:r>
              <a:rPr lang="en-US" dirty="0" smtClean="0"/>
              <a:t>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480</Words>
  <Application>Microsoft Office PowerPoint</Application>
  <PresentationFormat>Presentazione su schermo (4:3)</PresentationFormat>
  <Paragraphs>118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Networking technologies</vt:lpstr>
      <vt:lpstr>Networking technologies</vt:lpstr>
      <vt:lpstr>Socket instead of WebAPI</vt:lpstr>
      <vt:lpstr>WebSocket</vt:lpstr>
      <vt:lpstr>Socket.io</vt:lpstr>
      <vt:lpstr>Socket.io instead of WebSocket</vt:lpstr>
      <vt:lpstr>Pong4</vt:lpstr>
      <vt:lpstr>Pong4 (2)</vt:lpstr>
      <vt:lpstr>«Multiplayer as a Service»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62</cp:revision>
  <dcterms:created xsi:type="dcterms:W3CDTF">2015-02-19T11:16:21Z</dcterms:created>
  <dcterms:modified xsi:type="dcterms:W3CDTF">2015-03-22T16:21:57Z</dcterms:modified>
</cp:coreProperties>
</file>