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1" r:id="rId6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1386" y="72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800">
                <a:latin typeface="Calibri" panose="020F050202020403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5"/>
              </a:buBlip>
              <a:defRPr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6"/>
              </a:buBlip>
              <a:defRPr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7"/>
              </a:buBlip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interactiveprojec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>
                <a:solidFill>
                  <a:srgbClr val="FF6600"/>
                </a:solidFill>
                <a:cs typeface="Arial" panose="020B0604020202020204" pitchFamily="34" charset="0"/>
              </a:rPr>
              <a:t>Valerio Riva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Web developer</a:t>
            </a:r>
          </a:p>
          <a:p>
            <a:r>
              <a:rPr lang="en-US" altLang="it-IT" smtClean="0"/>
              <a:t>Game developer @ Interactive Project</a:t>
            </a:r>
          </a:p>
          <a:p>
            <a:pPr lvl="1"/>
            <a:r>
              <a:rPr lang="en-US" altLang="it-IT" smtClean="0"/>
              <a:t>MyGPTeam, MyGPTeam Turbo, OverVolt: crazy slot cars</a:t>
            </a:r>
          </a:p>
          <a:p>
            <a:pPr lvl="1"/>
            <a:r>
              <a:rPr lang="en-US" altLang="it-IT" smtClean="0">
                <a:hlinkClick r:id="rId2"/>
              </a:rPr>
              <a:t>http://interactiveproject.com/</a:t>
            </a:r>
            <a:endParaRPr lang="en-US" altLang="it-IT" smtClean="0"/>
          </a:p>
          <a:p>
            <a:r>
              <a:rPr lang="en-US" altLang="it-IT" smtClean="0"/>
              <a:t>Game Jammer</a:t>
            </a:r>
          </a:p>
          <a:p>
            <a:r>
              <a:rPr lang="en-US" altLang="it-IT" smtClean="0"/>
              <a:t>Mentor @CoderDojo Roma</a:t>
            </a:r>
          </a:p>
          <a:p>
            <a:pPr lvl="1"/>
            <a:r>
              <a:rPr lang="en-US" altLang="it-IT" smtClean="0">
                <a:hlinkClick r:id="rId3"/>
              </a:rPr>
              <a:t>https://coderdojoroma.wordpress.com/</a:t>
            </a:r>
            <a:endParaRPr lang="en-US" altLang="it-IT" smtClean="0"/>
          </a:p>
          <a:p>
            <a:endParaRPr lang="it-IT" altLang="it-IT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games!</a:t>
            </a:r>
          </a:p>
          <a:p>
            <a:r>
              <a:rPr lang="en-US" altLang="it-IT" smtClean="0"/>
              <a:t>Multiplayer architectures &amp; technologies</a:t>
            </a:r>
          </a:p>
          <a:p>
            <a:r>
              <a:rPr lang="en-US" altLang="it-IT" smtClean="0"/>
              <a:t>Multiplayer services</a:t>
            </a:r>
          </a:p>
          <a:p>
            <a:r>
              <a:rPr lang="en-US" altLang="it-IT" smtClean="0"/>
              <a:t>Implementation of a simple multiplayer game</a:t>
            </a:r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ttangolo 2"/>
          <p:cNvSpPr>
            <a:spLocks noChangeArrowheads="1"/>
          </p:cNvSpPr>
          <p:nvPr/>
        </p:nvSpPr>
        <p:spPr bwMode="auto">
          <a:xfrm>
            <a:off x="1676400" y="2459038"/>
            <a:ext cx="5943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latin typeface="Arial Italic" charset="0"/>
              </a:rPr>
              <a:t>Leave your feedback on Joind.in!</a:t>
            </a:r>
          </a:p>
          <a:p>
            <a:pPr eaLnBrk="1" hangingPunct="1"/>
            <a:r>
              <a:rPr lang="it-IT" altLang="it-IT" sz="2400" b="1">
                <a:solidFill>
                  <a:srgbClr val="262626"/>
                </a:solidFill>
                <a:latin typeface="Arial Italic" charset="0"/>
                <a:hlinkClick r:id="rId2"/>
              </a:rPr>
              <a:t>https://joind.in/event/view/3347</a:t>
            </a:r>
            <a:endParaRPr lang="it-IT" altLang="it-IT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113</Words>
  <Application>Microsoft Office PowerPoint</Application>
  <PresentationFormat>Presentazione su schermo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ヒラギノ角ゴ Pro W3</vt:lpstr>
      <vt:lpstr>Georgia</vt:lpstr>
      <vt:lpstr>Calibri</vt:lpstr>
      <vt:lpstr>Arial Italic</vt:lpstr>
      <vt:lpstr>Tema di Office</vt:lpstr>
      <vt:lpstr>Presentazione standard di PowerPoint</vt:lpstr>
      <vt:lpstr>Who am I?</vt:lpstr>
      <vt:lpstr>Intro</vt:lpstr>
      <vt:lpstr>Multiplayer games</vt:lpstr>
      <vt:lpstr>Presentazione standard di PowerPoint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Valerio Riva</cp:lastModifiedBy>
  <cp:revision>33</cp:revision>
  <dcterms:created xsi:type="dcterms:W3CDTF">2015-02-19T11:16:21Z</dcterms:created>
  <dcterms:modified xsi:type="dcterms:W3CDTF">2015-03-20T08:22:37Z</dcterms:modified>
</cp:coreProperties>
</file>