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93" r:id="rId19"/>
    <p:sldId id="292" r:id="rId20"/>
    <p:sldId id="280" r:id="rId21"/>
    <p:sldId id="281" r:id="rId22"/>
    <p:sldId id="282" r:id="rId23"/>
    <p:sldId id="285" r:id="rId24"/>
    <p:sldId id="287" r:id="rId25"/>
    <p:sldId id="288" r:id="rId26"/>
    <p:sldId id="289" r:id="rId27"/>
    <p:sldId id="291" r:id="rId28"/>
    <p:sldId id="290" r:id="rId29"/>
    <p:sldId id="286" r:id="rId30"/>
    <p:sldId id="284" r:id="rId3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54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itgames.com/en/Realtime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console.ng.bluemix.net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11" Type="http://schemas.openxmlformats.org/officeDocument/2006/relationships/hyperlink" Target="http://appwarp.shephertz.com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s://developer.apple.com/game-center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://www.smartfoxserv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</a:t>
            </a:r>
            <a:r>
              <a:rPr lang="en-US" dirty="0"/>
              <a:t>for not persistent game </a:t>
            </a:r>
            <a:r>
              <a:rPr lang="en-US" dirty="0" smtClean="0"/>
              <a:t>(</a:t>
            </a:r>
            <a:r>
              <a:rPr lang="en-US" dirty="0"/>
              <a:t>fps, racing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Easy to </a:t>
            </a:r>
            <a:r>
              <a:rPr lang="en-US" dirty="0"/>
              <a:t>maintain, low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Is it really used? </a:t>
            </a:r>
          </a:p>
          <a:p>
            <a:pPr lvl="1"/>
            <a:r>
              <a:rPr lang="en-US" dirty="0" smtClean="0"/>
              <a:t>Cheating, </a:t>
            </a:r>
            <a:r>
              <a:rPr lang="en-US" dirty="0" err="1" smtClean="0"/>
              <a:t>Modding</a:t>
            </a:r>
            <a:r>
              <a:rPr lang="en-US" dirty="0" smtClean="0"/>
              <a:t>, Pirates, Business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Most used!</a:t>
            </a:r>
            <a:endParaRPr lang="en-US" dirty="0"/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</a:t>
            </a:r>
            <a:r>
              <a:rPr lang="en-US" dirty="0" smtClean="0"/>
              <a:t>aspect </a:t>
            </a:r>
            <a:r>
              <a:rPr lang="en-US" dirty="0"/>
              <a:t>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Client example</a:t>
            </a:r>
            <a:endParaRPr lang="it-IT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2299231"/>
            <a:ext cx="741741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/socket.io.js"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"Lotti"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Server example</a:t>
            </a:r>
            <a:endParaRPr lang="it-IT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37456"/>
            <a:ext cx="7759774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).Server(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.user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68232"/>
            <a:ext cx="7886700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kumimoji="0" lang="it-IT" altLang="it-IT" sz="1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7557923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lang="it-IT" altLang="it-IT" sz="16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!=</a:t>
            </a:r>
            <a:r>
              <a:rPr lang="it-IT" altLang="it-IT" sz="1600" dirty="0" smtClean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sz="2400" dirty="0" smtClean="0">
                <a:hlinkClick r:id="rId2"/>
              </a:rPr>
              <a:t>http://socket.io/</a:t>
            </a:r>
            <a:endParaRPr lang="it-IT" sz="2400" dirty="0" smtClean="0"/>
          </a:p>
          <a:p>
            <a:r>
              <a:rPr lang="it-IT" sz="2400" dirty="0" smtClean="0">
                <a:hlinkClick r:id="rId3"/>
              </a:rPr>
              <a:t>http://phaser.io/</a:t>
            </a:r>
            <a:endParaRPr lang="it-IT" sz="2400" dirty="0" smtClean="0">
              <a:hlinkClick r:id="rId4"/>
            </a:endParaRPr>
          </a:p>
          <a:p>
            <a:r>
              <a:rPr lang="it-IT" sz="2400" dirty="0" smtClean="0">
                <a:hlinkClick r:id="rId4"/>
              </a:rPr>
              <a:t>http://pong4.eu-gb.mybluemix.net/</a:t>
            </a:r>
            <a:endParaRPr lang="it-IT" sz="2400" dirty="0" smtClean="0">
              <a:hlinkClick r:id="rId5"/>
            </a:endParaRPr>
          </a:p>
          <a:p>
            <a:r>
              <a:rPr lang="it-IT" sz="2400" dirty="0" smtClean="0">
                <a:hlinkClick r:id="rId6"/>
              </a:rPr>
              <a:t>https</a:t>
            </a:r>
            <a:r>
              <a:rPr lang="it-IT" sz="2400" dirty="0">
                <a:hlinkClick r:id="rId6"/>
              </a:rPr>
              <a:t>://</a:t>
            </a:r>
            <a:r>
              <a:rPr lang="it-IT" sz="2400" dirty="0" smtClean="0">
                <a:hlinkClick r:id="rId6"/>
              </a:rPr>
              <a:t>github.com/Lotti/codemotion2015/</a:t>
            </a:r>
            <a:endParaRPr lang="it-IT" sz="2400" dirty="0" smtClean="0"/>
          </a:p>
          <a:p>
            <a:r>
              <a:rPr lang="it-IT" sz="2400" dirty="0">
                <a:hlinkClick r:id="rId7"/>
              </a:rPr>
              <a:t>https://console.ng.bluemix.net/</a:t>
            </a:r>
            <a:endParaRPr lang="it-IT" sz="2400" dirty="0">
              <a:hlinkClick r:id="rId5"/>
            </a:endParaRPr>
          </a:p>
          <a:p>
            <a:r>
              <a:rPr lang="it-IT" sz="2400" dirty="0" smtClean="0">
                <a:hlinkClick r:id="rId5"/>
              </a:rPr>
              <a:t>https</a:t>
            </a:r>
            <a:r>
              <a:rPr lang="it-IT" sz="2400" dirty="0">
                <a:hlinkClick r:id="rId5"/>
              </a:rPr>
              <a:t>://developers.google.com/games/services/</a:t>
            </a:r>
            <a:endParaRPr lang="it-IT" sz="2400" dirty="0"/>
          </a:p>
          <a:p>
            <a:r>
              <a:rPr lang="it-IT" sz="2400" dirty="0" smtClean="0">
                <a:hlinkClick r:id="rId8"/>
              </a:rPr>
              <a:t>https</a:t>
            </a:r>
            <a:r>
              <a:rPr lang="it-IT" sz="2400" dirty="0">
                <a:hlinkClick r:id="rId8"/>
              </a:rPr>
              <a:t>://</a:t>
            </a:r>
            <a:r>
              <a:rPr lang="it-IT" sz="2400" dirty="0" smtClean="0">
                <a:hlinkClick r:id="rId8"/>
              </a:rPr>
              <a:t>www.exitgames.com/en/Realtime</a:t>
            </a:r>
            <a:endParaRPr lang="it-IT" sz="2400" dirty="0" smtClean="0"/>
          </a:p>
          <a:p>
            <a:r>
              <a:rPr lang="it-IT" sz="2400" dirty="0">
                <a:hlinkClick r:id="rId9"/>
              </a:rPr>
              <a:t>http://www.smartfoxserver.com</a:t>
            </a:r>
            <a:r>
              <a:rPr lang="it-IT" sz="2400" dirty="0" smtClean="0">
                <a:hlinkClick r:id="rId9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0"/>
              </a:rPr>
              <a:t>https://developer.apple.com/game-center</a:t>
            </a:r>
            <a:r>
              <a:rPr lang="it-IT" sz="2400" dirty="0" smtClean="0">
                <a:hlinkClick r:id="rId10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1"/>
              </a:rPr>
              <a:t>http://appwarp.shephertz.com</a:t>
            </a:r>
            <a:r>
              <a:rPr lang="it-IT" sz="2400" dirty="0" smtClean="0">
                <a:hlinkClick r:id="rId11"/>
              </a:rPr>
              <a:t>/</a:t>
            </a:r>
            <a:endParaRPr lang="it-IT" sz="24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1971!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9269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About 7.5 </a:t>
            </a:r>
            <a:r>
              <a:rPr lang="en-US" dirty="0"/>
              <a:t>million concurrent players!</a:t>
            </a:r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7" y="3459187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1999: it redefined the multiplayer online gaming experience.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for persistent game (</a:t>
            </a:r>
            <a:r>
              <a:rPr lang="en-US" dirty="0" err="1" smtClean="0"/>
              <a:t>mmorpg</a:t>
            </a:r>
            <a:r>
              <a:rPr lang="en-US" dirty="0" smtClean="0"/>
              <a:t>)</a:t>
            </a:r>
          </a:p>
          <a:p>
            <a:r>
              <a:rPr lang="en-US" dirty="0" smtClean="0"/>
              <a:t>H</a:t>
            </a:r>
            <a:r>
              <a:rPr lang="en-US" dirty="0" smtClean="0"/>
              <a:t>ard </a:t>
            </a:r>
            <a:r>
              <a:rPr lang="en-US" dirty="0"/>
              <a:t>to maintain, high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Lineage 2, World of Warcraft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682</Words>
  <Application>Microsoft Office PowerPoint</Application>
  <PresentationFormat>Presentazione su schermo (4:3)</PresentationFormat>
  <Paragraphs>187</Paragraphs>
  <Slides>30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Socket.io: Client example</vt:lpstr>
      <vt:lpstr>Socket.io: Server example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Client: sending data</vt:lpstr>
      <vt:lpstr>Pong4 Server: broadcasting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2015-03-26T08:04:51Z</dcterms:modified>
</cp:coreProperties>
</file>