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dirty="0"/>
              <a:t>Hard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 smtClean="0"/>
              <a:t>“Server”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Office PowerPoint</Application>
  <PresentationFormat>Presentazione su schermo (4:3)</PresentationFormat>
  <Paragraphs>187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2015-03-25T07:06:34Z</dcterms:modified>
</cp:coreProperties>
</file>