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1" r:id="rId15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5" d="100"/>
          <a:sy n="115" d="100"/>
        </p:scale>
        <p:origin x="1494" y="10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>
                <a:latin typeface="Calibri" panose="020F050202020403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6"/>
              </a:buBlip>
              <a:defRPr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7"/>
              </a:buBlip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Riva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i="1" u="sng" dirty="0"/>
              <a:t>Hard</a:t>
            </a:r>
            <a:r>
              <a:rPr lang="en-US" dirty="0"/>
              <a:t>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other aspect 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game types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/>
              <a:t>Asynchronous</a:t>
            </a:r>
            <a:r>
              <a:rPr lang="it-IT" dirty="0"/>
              <a:t> (</a:t>
            </a:r>
            <a:r>
              <a:rPr lang="it-IT" dirty="0" err="1"/>
              <a:t>Ruzzle</a:t>
            </a:r>
            <a:r>
              <a:rPr lang="it-IT" dirty="0"/>
              <a:t>, Real Racing, </a:t>
            </a:r>
            <a:r>
              <a:rPr lang="it-IT" dirty="0" err="1"/>
              <a:t>Clash</a:t>
            </a:r>
            <a:r>
              <a:rPr lang="it-IT" dirty="0"/>
              <a:t> of </a:t>
            </a:r>
            <a:r>
              <a:rPr lang="it-IT" dirty="0" err="1"/>
              <a:t>Clans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 err="1"/>
              <a:t>Synchronous</a:t>
            </a:r>
            <a:r>
              <a:rPr lang="it-IT" dirty="0"/>
              <a:t> (</a:t>
            </a:r>
            <a:r>
              <a:rPr lang="it-IT" dirty="0" err="1"/>
              <a:t>CoD</a:t>
            </a:r>
            <a:r>
              <a:rPr lang="it-IT" dirty="0"/>
              <a:t>, </a:t>
            </a:r>
            <a:r>
              <a:rPr lang="it-IT" dirty="0" err="1"/>
              <a:t>LoL</a:t>
            </a:r>
            <a:r>
              <a:rPr lang="it-IT" dirty="0"/>
              <a:t>, </a:t>
            </a:r>
            <a:r>
              <a:rPr lang="it-IT" dirty="0" err="1"/>
              <a:t>WoW</a:t>
            </a:r>
            <a:r>
              <a:rPr lang="it-IT" dirty="0"/>
              <a:t>)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5400" dirty="0">
                <a:cs typeface="Consolas" panose="020B0609020204030204" pitchFamily="49" charset="0"/>
              </a:rPr>
              <a:t>Any </a:t>
            </a:r>
            <a:r>
              <a:rPr lang="en-GB" sz="5400" dirty="0" smtClean="0">
                <a:cs typeface="Consolas" panose="020B0609020204030204" pitchFamily="49" charset="0"/>
              </a:rPr>
              <a:t>Questions?</a:t>
            </a:r>
          </a:p>
          <a:p>
            <a:pPr marL="0" indent="0" algn="ctr">
              <a:buNone/>
            </a:pPr>
            <a:endParaRPr lang="en-GB" sz="2400" dirty="0" smtClean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sz="2400" dirty="0" err="1">
                <a:latin typeface="Arial Italic" charset="0"/>
              </a:rPr>
              <a:t>Leave</a:t>
            </a:r>
            <a:r>
              <a:rPr lang="it-IT" altLang="it-IT" sz="2400" dirty="0">
                <a:latin typeface="Arial Italic" charset="0"/>
              </a:rPr>
              <a:t> </a:t>
            </a:r>
            <a:r>
              <a:rPr lang="it-IT" altLang="it-IT" sz="2400" dirty="0" err="1">
                <a:latin typeface="Arial Italic" charset="0"/>
              </a:rPr>
              <a:t>your</a:t>
            </a:r>
            <a:r>
              <a:rPr lang="it-IT" altLang="it-IT" sz="2400" dirty="0">
                <a:latin typeface="Arial Italic" charset="0"/>
              </a:rPr>
              <a:t> feedback on </a:t>
            </a:r>
            <a:r>
              <a:rPr lang="it-IT" altLang="it-IT" sz="2400" dirty="0" err="1">
                <a:latin typeface="Arial Italic" charset="0"/>
              </a:rPr>
              <a:t>Joind.in</a:t>
            </a:r>
            <a:r>
              <a:rPr lang="it-IT" altLang="it-IT" sz="2400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sz="2400" dirty="0">
                <a:solidFill>
                  <a:srgbClr val="262626"/>
                </a:solidFill>
                <a:latin typeface="Arial Italic" charset="0"/>
                <a:hlinkClick r:id="rId2"/>
              </a:rPr>
              <a:t>https://</a:t>
            </a:r>
            <a:r>
              <a:rPr lang="it-IT" altLang="it-IT" sz="2400" dirty="0" smtClean="0">
                <a:solidFill>
                  <a:srgbClr val="262626"/>
                </a:solidFill>
                <a:latin typeface="Arial Italic" charset="0"/>
                <a:hlinkClick r:id="rId2"/>
              </a:rPr>
              <a:t>joind.in/event/view/3347</a:t>
            </a:r>
            <a:endParaRPr lang="it-IT" alt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8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ttangolo 2"/>
          <p:cNvSpPr>
            <a:spLocks noChangeArrowheads="1"/>
          </p:cNvSpPr>
          <p:nvPr/>
        </p:nvSpPr>
        <p:spPr bwMode="auto">
          <a:xfrm>
            <a:off x="1676400" y="2459038"/>
            <a:ext cx="594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 dirty="0" err="1">
                <a:solidFill>
                  <a:srgbClr val="404040"/>
                </a:solidFill>
                <a:latin typeface="Arial Italic" charset="0"/>
              </a:rPr>
              <a:t>Leave</a:t>
            </a:r>
            <a:r>
              <a:rPr lang="it-IT" altLang="it-IT" sz="2400" b="1" dirty="0">
                <a:solidFill>
                  <a:srgbClr val="404040"/>
                </a:solidFill>
                <a:latin typeface="Arial Italic" charset="0"/>
              </a:rPr>
              <a:t> </a:t>
            </a:r>
            <a:r>
              <a:rPr lang="it-IT" altLang="it-IT" sz="2400" b="1" dirty="0" err="1">
                <a:solidFill>
                  <a:srgbClr val="404040"/>
                </a:solidFill>
                <a:latin typeface="Arial Italic" charset="0"/>
              </a:rPr>
              <a:t>your</a:t>
            </a:r>
            <a:r>
              <a:rPr lang="it-IT" altLang="it-IT" sz="2400" b="1" dirty="0">
                <a:solidFill>
                  <a:srgbClr val="404040"/>
                </a:solidFill>
                <a:latin typeface="Arial Italic" charset="0"/>
              </a:rPr>
              <a:t> feedback on </a:t>
            </a:r>
            <a:r>
              <a:rPr lang="it-IT" altLang="it-IT" sz="2400" b="1" dirty="0" err="1">
                <a:solidFill>
                  <a:srgbClr val="404040"/>
                </a:solidFill>
                <a:latin typeface="Arial Italic" charset="0"/>
              </a:rPr>
              <a:t>Joind.in</a:t>
            </a:r>
            <a:r>
              <a:rPr lang="it-IT" altLang="it-IT" sz="2400" b="1" dirty="0">
                <a:solidFill>
                  <a:srgbClr val="404040"/>
                </a:solidFill>
                <a:latin typeface="Arial Italic" charset="0"/>
              </a:rPr>
              <a:t>!</a:t>
            </a:r>
          </a:p>
          <a:p>
            <a:pPr eaLnBrk="1" hangingPunct="1"/>
            <a:r>
              <a:rPr lang="it-IT" altLang="it-IT" sz="2400" b="1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 Interactive Project</a:t>
            </a:r>
          </a:p>
          <a:p>
            <a:pPr lvl="1"/>
            <a:r>
              <a:rPr lang="en-US" altLang="it-IT" dirty="0" err="1" smtClean="0"/>
              <a:t>MyGPTeam</a:t>
            </a:r>
            <a:r>
              <a:rPr lang="en-US" altLang="it-IT" dirty="0" smtClean="0"/>
              <a:t>, </a:t>
            </a:r>
            <a:r>
              <a:rPr lang="en-US" altLang="it-IT" dirty="0" err="1" smtClean="0"/>
              <a:t>MyGPTeam</a:t>
            </a:r>
            <a:r>
              <a:rPr lang="en-US" altLang="it-IT" dirty="0" smtClean="0"/>
              <a:t> Turbo, </a:t>
            </a:r>
            <a:r>
              <a:rPr lang="en-US" altLang="it-IT" dirty="0" err="1" smtClean="0"/>
              <a:t>OverVolt</a:t>
            </a:r>
            <a:r>
              <a:rPr lang="en-US" altLang="it-IT" dirty="0" smtClean="0"/>
              <a:t>: crazy slot cars</a:t>
            </a:r>
          </a:p>
          <a:p>
            <a:pPr lvl="1"/>
            <a:r>
              <a:rPr lang="en-US" altLang="it-IT" dirty="0" smtClean="0">
                <a:hlinkClick r:id="rId2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3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games!</a:t>
            </a:r>
          </a:p>
          <a:p>
            <a:r>
              <a:rPr lang="en-US" altLang="it-IT" smtClean="0"/>
              <a:t>Multiplayer architectures &amp; technologies</a:t>
            </a:r>
          </a:p>
          <a:p>
            <a:r>
              <a:rPr lang="en-US" altLang="it-IT" smtClean="0"/>
              <a:t>Multiplayer services</a:t>
            </a:r>
          </a:p>
          <a:p>
            <a:r>
              <a:rPr lang="en-US" altLang="it-IT" smtClean="0"/>
              <a:t>Implementation of a simple multiplayer game</a:t>
            </a:r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it)?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/>
              <a:t>“</a:t>
            </a:r>
            <a:r>
              <a:rPr lang="en-US" dirty="0" smtClean="0"/>
              <a:t>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288</Words>
  <Application>Microsoft Office PowerPoint</Application>
  <PresentationFormat>Presentazione su schermo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Arial Italic</vt:lpstr>
      <vt:lpstr>Calibri</vt:lpstr>
      <vt:lpstr>Consolas</vt:lpstr>
      <vt:lpstr>Georgia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Multiplayer game types</vt:lpstr>
      <vt:lpstr>Thank you!</vt:lpstr>
      <vt:lpstr>Presentazione standard di PowerPoint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38</cp:revision>
  <dcterms:created xsi:type="dcterms:W3CDTF">2015-02-19T11:16:21Z</dcterms:created>
  <dcterms:modified xsi:type="dcterms:W3CDTF">2015-03-20T21:44:50Z</dcterms:modified>
</cp:coreProperties>
</file>