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5"/>
  </p:notesMasterIdLst>
  <p:sldIdLst>
    <p:sldId id="259" r:id="rId3"/>
    <p:sldId id="262" r:id="rId4"/>
    <p:sldId id="263" r:id="rId5"/>
    <p:sldId id="264" r:id="rId6"/>
    <p:sldId id="303" r:id="rId7"/>
    <p:sldId id="304" r:id="rId8"/>
    <p:sldId id="305" r:id="rId9"/>
    <p:sldId id="265" r:id="rId10"/>
    <p:sldId id="267" r:id="rId11"/>
    <p:sldId id="266" r:id="rId12"/>
    <p:sldId id="268" r:id="rId13"/>
    <p:sldId id="270" r:id="rId14"/>
    <p:sldId id="272" r:id="rId15"/>
    <p:sldId id="293" r:id="rId16"/>
    <p:sldId id="273" r:id="rId17"/>
    <p:sldId id="277" r:id="rId18"/>
    <p:sldId id="280" r:id="rId19"/>
    <p:sldId id="282" r:id="rId20"/>
    <p:sldId id="302" r:id="rId21"/>
    <p:sldId id="294" r:id="rId22"/>
    <p:sldId id="281" r:id="rId23"/>
    <p:sldId id="300" r:id="rId24"/>
    <p:sldId id="301" r:id="rId25"/>
    <p:sldId id="290" r:id="rId26"/>
    <p:sldId id="284" r:id="rId27"/>
    <p:sldId id="285" r:id="rId28"/>
    <p:sldId id="286" r:id="rId29"/>
    <p:sldId id="287" r:id="rId30"/>
    <p:sldId id="291" r:id="rId31"/>
    <p:sldId id="297" r:id="rId32"/>
    <p:sldId id="296" r:id="rId33"/>
    <p:sldId id="299" r:id="rId34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303"/>
            <p14:sldId id="304"/>
            <p14:sldId id="305"/>
            <p14:sldId id="265"/>
            <p14:sldId id="267"/>
            <p14:sldId id="266"/>
            <p14:sldId id="268"/>
            <p14:sldId id="270"/>
            <p14:sldId id="272"/>
            <p14:sldId id="293"/>
            <p14:sldId id="273"/>
            <p14:sldId id="277"/>
            <p14:sldId id="280"/>
            <p14:sldId id="282"/>
            <p14:sldId id="30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7433" autoAdjust="0"/>
  </p:normalViewPr>
  <p:slideViewPr>
    <p:cSldViewPr snapToObjects="1">
      <p:cViewPr varScale="1">
        <p:scale>
          <a:sx n="65" d="100"/>
          <a:sy n="65" d="100"/>
        </p:scale>
        <p:origin x="1548" y="66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12/03/2015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alerioRiva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it.linkedin.com/in/valerioriv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kongregate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gamepix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hyperlink" Target="http://armorgames.com/" TargetMode="Externa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development of multiplayer HTML5 games (with Socket.io)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2" y="4653136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5301208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0510"/>
            <a:ext cx="686642" cy="68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hearth of the game</a:t>
            </a:r>
          </a:p>
          <a:p>
            <a:pPr lvl="1"/>
            <a:r>
              <a:rPr lang="en-US" dirty="0" smtClean="0"/>
              <a:t>update loop executes game logic</a:t>
            </a:r>
          </a:p>
          <a:p>
            <a:pPr lvl="2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endering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rendering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 smtClean="0">
                <a:hlinkClick r:id="rId2"/>
              </a:rPr>
              <a:t>http://gamepix.com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3" y="4244915"/>
            <a:ext cx="3605538" cy="8905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2" y="5218826"/>
            <a:ext cx="1044575" cy="10445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8" y="5292565"/>
            <a:ext cx="897098" cy="89709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011415"/>
            <a:ext cx="1363215" cy="13632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0" y="5218826"/>
            <a:ext cx="1046006" cy="104600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32" y="5229200"/>
            <a:ext cx="1091116" cy="1091116"/>
          </a:xfrm>
          <a:prstGeom prst="rect">
            <a:avLst/>
          </a:prstGeom>
        </p:spPr>
      </p:pic>
      <p:sp>
        <p:nvSpPr>
          <p:cNvPr id="15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set of coordinates </a:t>
            </a:r>
            <a:br>
              <a:rPr lang="en-US" dirty="0" smtClean="0"/>
            </a:br>
            <a:r>
              <a:rPr lang="en-US" dirty="0" smtClean="0"/>
              <a:t>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2573609" cy="4848895"/>
          </a:xfrm>
        </p:spPr>
        <p:txBody>
          <a:bodyPr>
            <a:normAutofit/>
          </a:bodyPr>
          <a:lstStyle/>
          <a:p>
            <a:r>
              <a:rPr lang="it-IT" sz="2400" dirty="0" smtClean="0"/>
              <a:t>Be </a:t>
            </a:r>
            <a:r>
              <a:rPr lang="it-IT" sz="2400" dirty="0" err="1" smtClean="0"/>
              <a:t>created</a:t>
            </a:r>
            <a:endParaRPr lang="it-IT" sz="2400" dirty="0" smtClean="0"/>
          </a:p>
          <a:p>
            <a:r>
              <a:rPr lang="it-IT" sz="2400" dirty="0" smtClean="0"/>
              <a:t>Scale</a:t>
            </a:r>
          </a:p>
          <a:p>
            <a:r>
              <a:rPr lang="it-IT" sz="2400" dirty="0" smtClean="0"/>
              <a:t>Rotate</a:t>
            </a:r>
          </a:p>
          <a:p>
            <a:r>
              <a:rPr lang="it-IT" sz="2400" dirty="0" err="1" smtClean="0"/>
              <a:t>Moves</a:t>
            </a:r>
            <a:endParaRPr lang="it-IT" sz="2400" dirty="0" smtClean="0"/>
          </a:p>
          <a:p>
            <a:r>
              <a:rPr lang="en-US" sz="2400" dirty="0" smtClean="0"/>
              <a:t>Animate</a:t>
            </a:r>
          </a:p>
          <a:p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physic</a:t>
            </a:r>
            <a:r>
              <a:rPr lang="it-IT" sz="2400" dirty="0" smtClean="0"/>
              <a:t> body for </a:t>
            </a:r>
            <a:r>
              <a:rPr lang="it-IT" sz="2400" dirty="0" err="1" smtClean="0"/>
              <a:t>collisions</a:t>
            </a:r>
            <a:endParaRPr lang="it-IT" sz="2400" dirty="0" smtClean="0"/>
          </a:p>
          <a:p>
            <a:r>
              <a:rPr lang="it-IT" sz="2400" dirty="0" smtClean="0"/>
              <a:t>and </a:t>
            </a:r>
            <a:r>
              <a:rPr lang="it-IT" sz="2400" dirty="0" err="1" smtClean="0"/>
              <a:t>much</a:t>
            </a:r>
            <a:r>
              <a:rPr lang="it-IT" sz="2400" dirty="0" smtClean="0"/>
              <a:t> more!</a:t>
            </a:r>
            <a:endParaRPr lang="it-IT" sz="24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203848" y="1628800"/>
            <a:ext cx="5313091" cy="48488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image");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b="1" dirty="0" err="1"/>
              <a:t>t</a:t>
            </a:r>
            <a:r>
              <a:rPr lang="en-GB" b="1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MyGPTeam</a:t>
            </a:r>
            <a:r>
              <a:rPr lang="en-US" dirty="0" smtClean="0"/>
              <a:t> Turbo,</a:t>
            </a:r>
            <a:r>
              <a:rPr lang="en-US" dirty="0"/>
              <a:t> </a:t>
            </a:r>
            <a:r>
              <a:rPr lang="en-US" dirty="0" err="1" smtClean="0"/>
              <a:t>OverVolt</a:t>
            </a:r>
            <a:r>
              <a:rPr lang="en-US" dirty="0" smtClean="0"/>
              <a:t>: crazy slot cars</a:t>
            </a:r>
          </a:p>
          <a:p>
            <a:pPr lvl="1"/>
            <a:r>
              <a:rPr lang="en-US" dirty="0" smtClean="0">
                <a:hlinkClick r:id="rId2"/>
              </a:rPr>
              <a:t>http://interactiveproject.com/</a:t>
            </a:r>
            <a:endParaRPr lang="en-US" dirty="0" smtClean="0"/>
          </a:p>
          <a:p>
            <a:r>
              <a:rPr lang="en-US" dirty="0" smtClean="0"/>
              <a:t>Game Jammer</a:t>
            </a:r>
          </a:p>
          <a:p>
            <a:r>
              <a:rPr lang="en-US" dirty="0" smtClean="0"/>
              <a:t>Mentor @</a:t>
            </a:r>
            <a:r>
              <a:rPr lang="en-US" dirty="0" err="1" smtClean="0"/>
              <a:t>CoderDojo</a:t>
            </a:r>
            <a:r>
              <a:rPr lang="en-US" dirty="0" smtClean="0"/>
              <a:t> Roma</a:t>
            </a:r>
          </a:p>
          <a:p>
            <a:pPr lvl="1"/>
            <a:r>
              <a:rPr lang="en-US" dirty="0">
                <a:hlinkClick r:id="rId3"/>
              </a:rPr>
              <a:t>https://coderdojoroma.wordpress.com/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tilemap</a:t>
            </a:r>
            <a:r>
              <a:rPr lang="en-US" dirty="0"/>
              <a:t>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behavior</a:t>
            </a:r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b="1" dirty="0" smtClean="0"/>
              <a:t>collision</a:t>
            </a:r>
            <a:r>
              <a:rPr lang="en-US" dirty="0" smtClean="0"/>
              <a:t> is 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Choose wisely!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other) 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Multiplayer games!</a:t>
            </a:r>
          </a:p>
          <a:p>
            <a:r>
              <a:rPr lang="en-US" dirty="0" smtClean="0"/>
              <a:t>Multiplayer architectures &amp; technologies</a:t>
            </a:r>
          </a:p>
          <a:p>
            <a:r>
              <a:rPr lang="en-US" dirty="0" smtClean="0"/>
              <a:t>Multiplayer services</a:t>
            </a:r>
          </a:p>
          <a:p>
            <a:r>
              <a:rPr lang="en-US" dirty="0" smtClean="0"/>
              <a:t>Implementation of a simple multiplayer game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2156495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31</a:t>
            </a:fld>
            <a:endParaRPr lang="it-IT" dirty="0"/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cs typeface="Consolas" panose="020B0609020204030204" pitchFamily="49" charset="0"/>
              </a:rPr>
              <a:t>Any Questions?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32</a:t>
            </a:fld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a multiplayer games?</a:t>
            </a:r>
          </a:p>
          <a:p>
            <a:r>
              <a:rPr lang="en-US" dirty="0" smtClean="0"/>
              <a:t>What multiplayer </a:t>
            </a:r>
            <a:r>
              <a:rPr lang="en-US" dirty="0" smtClean="0"/>
              <a:t>means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Trivia Time</a:t>
            </a:r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multiplayer game?</a:t>
            </a:r>
            <a:endParaRPr lang="en-US" dirty="0"/>
          </a:p>
          <a:p>
            <a:pPr lvl="1"/>
            <a:r>
              <a:rPr lang="en-US" dirty="0" smtClean="0"/>
              <a:t>Biggest (in terms of players) multiplayer game?</a:t>
            </a:r>
          </a:p>
          <a:p>
            <a:pPr lvl="1"/>
            <a:r>
              <a:rPr lang="en-US" dirty="0" smtClean="0"/>
              <a:t>Pioneer multiplayer (as we know it) game?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First multiplayer game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Biggest (in terms of players) multiplayer game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" y="2547707"/>
            <a:ext cx="9080380" cy="35636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190378" y="2953616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Pioneer </a:t>
            </a:r>
            <a:r>
              <a:rPr lang="en-US" dirty="0"/>
              <a:t>multiplayer (as we know it) game?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OS</a:t>
            </a:r>
          </a:p>
          <a:p>
            <a:r>
              <a:rPr lang="en-US" dirty="0" smtClean="0"/>
              <a:t>Any editor</a:t>
            </a:r>
          </a:p>
          <a:p>
            <a:r>
              <a:rPr lang="en-US" dirty="0" smtClean="0"/>
              <a:t>Any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Easy to use 2D game framework</a:t>
            </a:r>
          </a:p>
          <a:p>
            <a:r>
              <a:rPr lang="en-US" sz="2600" dirty="0" smtClean="0"/>
              <a:t>Focused on mobile</a:t>
            </a:r>
          </a:p>
          <a:p>
            <a:r>
              <a:rPr lang="en-US" sz="2600" dirty="0" smtClean="0"/>
              <a:t>Use pixi.js for </a:t>
            </a:r>
            <a:r>
              <a:rPr lang="en-US" sz="2600" dirty="0" err="1" smtClean="0"/>
              <a:t>WebGL</a:t>
            </a:r>
            <a:r>
              <a:rPr lang="en-US" sz="2600" dirty="0" smtClean="0"/>
              <a:t> &amp; Canvas rendering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dirty="0" smtClean="0">
                <a:hlinkClick r:id="rId2"/>
              </a:rPr>
              <a:t>http://www.pixijs.com/</a:t>
            </a:r>
            <a:r>
              <a:rPr lang="en-US" sz="2600" dirty="0" smtClean="0"/>
              <a:t>)</a:t>
            </a:r>
          </a:p>
          <a:p>
            <a:r>
              <a:rPr lang="en-US" sz="2600" smtClean="0"/>
              <a:t>Supports WebAudio</a:t>
            </a:r>
            <a:r>
              <a:rPr lang="en-US" sz="2600" dirty="0" smtClean="0"/>
              <a:t> </a:t>
            </a:r>
            <a:r>
              <a:rPr lang="en-US" sz="2600" dirty="0"/>
              <a:t>&amp;</a:t>
            </a:r>
            <a:r>
              <a:rPr lang="en-US" sz="2600" dirty="0" smtClean="0"/>
              <a:t> </a:t>
            </a:r>
            <a:r>
              <a:rPr lang="en-US" sz="2600" dirty="0"/>
              <a:t>HTML </a:t>
            </a:r>
            <a:r>
              <a:rPr lang="en-US" sz="2600" dirty="0" smtClean="0"/>
              <a:t>Audio</a:t>
            </a:r>
          </a:p>
          <a:p>
            <a:r>
              <a:rPr lang="en-US" sz="2600" dirty="0" smtClean="0"/>
              <a:t>Various physics engine supported</a:t>
            </a:r>
          </a:p>
          <a:p>
            <a:pPr lvl="1"/>
            <a:r>
              <a:rPr lang="en-US" sz="2200" dirty="0" smtClean="0"/>
              <a:t>“arcade”: simple AABB physics engine</a:t>
            </a:r>
          </a:p>
          <a:p>
            <a:pPr lvl="1"/>
            <a:r>
              <a:rPr lang="en-US" sz="2200" dirty="0" smtClean="0"/>
              <a:t>p2.js: complete physics engine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(</a:t>
            </a: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://schteppe.github.io/p2.js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12" y="3526817"/>
            <a:ext cx="3058475" cy="26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1199</Words>
  <Application>Microsoft Office PowerPoint</Application>
  <PresentationFormat>Presentazione su schermo (4:3)</PresentationFormat>
  <Paragraphs>333</Paragraphs>
  <Slides>32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Multiplayer games</vt:lpstr>
      <vt:lpstr>Multiplayer games</vt:lpstr>
      <vt:lpstr>Multiplayer games</vt:lpstr>
      <vt:lpstr>Multiplayer games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Deployment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170</cp:revision>
  <dcterms:created xsi:type="dcterms:W3CDTF">2014-03-20T13:26:47Z</dcterms:created>
  <dcterms:modified xsi:type="dcterms:W3CDTF">2015-03-12T22:16:47Z</dcterms:modified>
</cp:coreProperties>
</file>