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80" r:id="rId19"/>
    <p:sldId id="281" r:id="rId20"/>
    <p:sldId id="282" r:id="rId21"/>
    <p:sldId id="285" r:id="rId22"/>
    <p:sldId id="287" r:id="rId23"/>
    <p:sldId id="288" r:id="rId24"/>
    <p:sldId id="291" r:id="rId25"/>
    <p:sldId id="289" r:id="rId26"/>
    <p:sldId id="290" r:id="rId27"/>
    <p:sldId id="286" r:id="rId28"/>
    <p:sldId id="284" r:id="rId29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rdojoroma.wordpress.com/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martfoxserver.com/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www.exitgames.com/en/Realtime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://appwarp.shephertz.com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s://developer.apple.com/game-center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dirty="0"/>
              <a:t>Hard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</a:t>
            </a:r>
            <a:r>
              <a:rPr lang="en-US" dirty="0" smtClean="0"/>
              <a:t>aspect </a:t>
            </a:r>
            <a:r>
              <a:rPr lang="en-US" dirty="0"/>
              <a:t>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«</a:t>
            </a:r>
            <a:r>
              <a:rPr lang="it-IT" dirty="0" err="1" smtClean="0"/>
              <a:t>message</a:t>
            </a:r>
            <a:r>
              <a:rPr lang="it-IT" dirty="0" smtClean="0"/>
              <a:t>»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 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6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smtClean="0"/>
              <a:t>Host client: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7557923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>
                <a:hlinkClick r:id="rId2"/>
              </a:rPr>
              <a:t>http://socket.io/</a:t>
            </a:r>
            <a:endParaRPr lang="it-IT" dirty="0" smtClean="0"/>
          </a:p>
          <a:p>
            <a:r>
              <a:rPr lang="it-IT" dirty="0" smtClean="0">
                <a:hlinkClick r:id="rId3"/>
              </a:rPr>
              <a:t>http://phaser.io/</a:t>
            </a:r>
            <a:endParaRPr lang="it-IT" dirty="0" smtClean="0">
              <a:hlinkClick r:id="rId4"/>
            </a:endParaRPr>
          </a:p>
          <a:p>
            <a:r>
              <a:rPr lang="it-IT" dirty="0" smtClean="0">
                <a:hlinkClick r:id="rId4"/>
              </a:rPr>
              <a:t>http://pong4.eu-gb.mybluemix.net/</a:t>
            </a:r>
            <a:endParaRPr lang="it-IT" dirty="0" smtClean="0">
              <a:hlinkClick r:id="rId5"/>
            </a:endParaRPr>
          </a:p>
          <a:p>
            <a:r>
              <a:rPr lang="it-IT" dirty="0" smtClean="0">
                <a:hlinkClick r:id="rId6"/>
              </a:rPr>
              <a:t>https</a:t>
            </a:r>
            <a:r>
              <a:rPr lang="it-IT" dirty="0">
                <a:hlinkClick r:id="rId6"/>
              </a:rPr>
              <a:t>://</a:t>
            </a:r>
            <a:r>
              <a:rPr lang="it-IT" dirty="0" smtClean="0">
                <a:hlinkClick r:id="rId6"/>
              </a:rPr>
              <a:t>github.com/Lotti/codemotion2015/</a:t>
            </a:r>
            <a:endParaRPr lang="it-IT" dirty="0">
              <a:hlinkClick r:id="rId5"/>
            </a:endParaRPr>
          </a:p>
          <a:p>
            <a:r>
              <a:rPr lang="it-IT" dirty="0" smtClean="0">
                <a:hlinkClick r:id="rId5"/>
              </a:rPr>
              <a:t>https</a:t>
            </a:r>
            <a:r>
              <a:rPr lang="it-IT" dirty="0">
                <a:hlinkClick r:id="rId5"/>
              </a:rPr>
              <a:t>://developers.google.com/games/services/</a:t>
            </a:r>
            <a:endParaRPr lang="it-IT" dirty="0"/>
          </a:p>
          <a:p>
            <a:r>
              <a:rPr lang="it-IT" dirty="0" smtClean="0">
                <a:hlinkClick r:id="rId7"/>
              </a:rPr>
              <a:t>https</a:t>
            </a:r>
            <a:r>
              <a:rPr lang="it-IT" dirty="0">
                <a:hlinkClick r:id="rId7"/>
              </a:rPr>
              <a:t>://</a:t>
            </a:r>
            <a:r>
              <a:rPr lang="it-IT" dirty="0" smtClean="0">
                <a:hlinkClick r:id="rId7"/>
              </a:rPr>
              <a:t>www.exitgames.com/en/Realtime</a:t>
            </a:r>
            <a:endParaRPr lang="it-IT" dirty="0" smtClean="0"/>
          </a:p>
          <a:p>
            <a:r>
              <a:rPr lang="it-IT" dirty="0">
                <a:hlinkClick r:id="rId8"/>
              </a:rPr>
              <a:t>http://www.smartfoxserver.com</a:t>
            </a:r>
            <a:r>
              <a:rPr lang="it-IT" dirty="0" smtClean="0">
                <a:hlinkClick r:id="rId8"/>
              </a:rPr>
              <a:t>/</a:t>
            </a:r>
            <a:endParaRPr lang="it-IT" dirty="0" smtClean="0"/>
          </a:p>
          <a:p>
            <a:r>
              <a:rPr lang="it-IT" dirty="0">
                <a:hlinkClick r:id="rId9"/>
              </a:rPr>
              <a:t>https://developer.apple.com/game-center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  <a:p>
            <a:r>
              <a:rPr lang="it-IT" dirty="0">
                <a:hlinkClick r:id="rId10"/>
              </a:rPr>
              <a:t>http://appwarp.shephertz.com</a:t>
            </a:r>
            <a:r>
              <a:rPr lang="it-IT" dirty="0" smtClean="0">
                <a:hlinkClick r:id="rId10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r>
              <a:rPr lang="en-US" altLang="it-IT" dirty="0"/>
              <a:t>Multiplayer services</a:t>
            </a:r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it)?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 smtClean="0"/>
              <a:t>“Server”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644</Words>
  <Application>Microsoft Office PowerPoint</Application>
  <PresentationFormat>Presentazione su schermo (4:3)</PresentationFormat>
  <Paragraphs>175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8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Server: broadcasting data</vt:lpstr>
      <vt:lpstr>Pong4 Client: sending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2015-03-23T23:25:40Z</dcterms:modified>
</cp:coreProperties>
</file>