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64" r:id="rId5"/>
    <p:sldId id="259" r:id="rId6"/>
    <p:sldId id="266" r:id="rId7"/>
    <p:sldId id="268" r:id="rId8"/>
    <p:sldId id="267" r:id="rId9"/>
    <p:sldId id="258" r:id="rId10"/>
    <p:sldId id="263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4832" y="4960137"/>
            <a:ext cx="7772400" cy="1463040"/>
          </a:xfrm>
        </p:spPr>
        <p:txBody>
          <a:bodyPr/>
          <a:lstStyle/>
          <a:p>
            <a:r>
              <a:rPr lang="ru-RU" dirty="0" smtClean="0"/>
              <a:t>Портал</a:t>
            </a:r>
            <a:r>
              <a:rPr lang="" dirty="0" smtClean="0"/>
              <a:t> </a:t>
            </a:r>
            <a:r>
              <a:rPr lang="en-US" dirty="0" smtClean="0"/>
              <a:t>I</a:t>
            </a:r>
            <a:r>
              <a:rPr lang="uk-UA" dirty="0" err="1" smtClean="0"/>
              <a:t>нфо</a:t>
            </a:r>
            <a:r>
              <a:rPr lang="uk-UA" dirty="0"/>
              <a:t>-</a:t>
            </a:r>
            <a:r>
              <a:rPr lang="uk-UA" dirty="0" smtClean="0"/>
              <a:t>схованка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42888" y="4960137"/>
            <a:ext cx="3468112" cy="1463040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Портнова Дамира и Дмитрия Игнатенко </a:t>
            </a:r>
          </a:p>
        </p:txBody>
      </p:sp>
    </p:spTree>
    <p:extLst>
      <p:ext uri="{BB962C8B-B14F-4D97-AF65-F5344CB8AC3E}">
        <p14:creationId xmlns:p14="http://schemas.microsoft.com/office/powerpoint/2010/main" val="92006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5598" y="2275644"/>
            <a:ext cx="2977131" cy="3832102"/>
          </a:xfrm>
          <a:prstGeom prst="roundRect">
            <a:avLst>
              <a:gd name="adj" fmla="val 1231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415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Бізнес</a:t>
            </a:r>
            <a:endParaRPr lang="en-US" dirty="0"/>
          </a:p>
        </p:txBody>
      </p:sp>
      <p:pic>
        <p:nvPicPr>
          <p:cNvPr id="4098" name="Picture 2" descr="Курс доллара в Украине - спрос на долар растет - названы причины — УНИА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164" y="2721621"/>
            <a:ext cx="3810000" cy="2552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3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Демонстраци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</p:txBody>
      </p:sp>
      <p:pic>
        <p:nvPicPr>
          <p:cNvPr id="4098" name="Picture 2" descr="Скачать программу для презентаци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9" y="3247822"/>
            <a:ext cx="3461969" cy="14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07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71928" y="2575856"/>
            <a:ext cx="9720072" cy="1499616"/>
          </a:xfrm>
        </p:spPr>
        <p:txBody>
          <a:bodyPr/>
          <a:lstStyle/>
          <a:p>
            <a:r>
              <a:rPr lang="ru-RU" sz="4800" b="1" dirty="0">
                <a:solidFill>
                  <a:schemeClr val="accent5">
                    <a:lumMod val="50000"/>
                  </a:schemeClr>
                </a:solidFill>
              </a:rPr>
              <a:t>Спасибо за </a:t>
            </a:r>
            <a: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  <a:t>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630" y="2253632"/>
            <a:ext cx="9720073" cy="4023360"/>
          </a:xfrm>
        </p:spPr>
        <p:txBody>
          <a:bodyPr>
            <a:normAutofit/>
          </a:bodyPr>
          <a:lstStyle/>
          <a:p>
            <a:r>
              <a:rPr lang="ru-RU" sz="7200" dirty="0" smtClean="0"/>
              <a:t>Я(Дамир) И Дима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02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Ідея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80" y="2545913"/>
            <a:ext cx="7663158" cy="2592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31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Конкуренты</a:t>
            </a:r>
            <a:endParaRPr lang="en-US" dirty="0"/>
          </a:p>
        </p:txBody>
      </p:sp>
      <p:pic>
        <p:nvPicPr>
          <p:cNvPr id="2050" name="Picture 2" descr="SVG &gt; запрос символ вопрос знак - Свободное изображение и значок SVG. | SVG  Sil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049" y="2196988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Пользователи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проекта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Visit Ukraine - Граждане Украины смогут оформить внутренние паспорта за  границе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08" y="2633830"/>
            <a:ext cx="4495800" cy="3371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066" y="546212"/>
            <a:ext cx="3558583" cy="37787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11" y="546212"/>
            <a:ext cx="3974619" cy="3900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348" y="3512739"/>
            <a:ext cx="3342769" cy="3090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8806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28" y="1500188"/>
            <a:ext cx="6344170" cy="37059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5" y="522154"/>
            <a:ext cx="6169695" cy="52219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8384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90" y="670546"/>
            <a:ext cx="6730120" cy="52973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521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4195" y="512388"/>
            <a:ext cx="4146683" cy="1499616"/>
          </a:xfrm>
        </p:spPr>
        <p:txBody>
          <a:bodyPr/>
          <a:lstStyle/>
          <a:p>
            <a:pPr algn="ctr"/>
            <a:r>
              <a:rPr lang="ru-RU" dirty="0" smtClean="0"/>
              <a:t>Технологии</a:t>
            </a:r>
            <a:endParaRPr lang="en-US" dirty="0"/>
          </a:p>
        </p:txBody>
      </p:sp>
      <p:sp>
        <p:nvSpPr>
          <p:cNvPr id="3" name="AutoShape 2" descr="JavaScript — Википед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JavaScript — Википеди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78" y="2273861"/>
            <a:ext cx="1066744" cy="10667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566" y="2268533"/>
            <a:ext cx="1852970" cy="1133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021" y="2352192"/>
            <a:ext cx="2260217" cy="96608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878" y="3667185"/>
            <a:ext cx="1066744" cy="89258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724" y="2268533"/>
            <a:ext cx="1133400" cy="1133400"/>
          </a:xfrm>
          <a:prstGeom prst="rect">
            <a:avLst/>
          </a:prstGeom>
        </p:spPr>
      </p:pic>
      <p:pic>
        <p:nvPicPr>
          <p:cNvPr id="4" name="Picture 2" descr="GitHub - JohanVillanueva/react-ts-starter-kit: A React starter project  using Typescrip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06" y="2164374"/>
            <a:ext cx="2062598" cy="12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1160</TotalTime>
  <Words>30</Words>
  <Application>Microsoft Office PowerPoint</Application>
  <PresentationFormat>Широкоэкранный</PresentationFormat>
  <Paragraphs>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Интеграл</vt:lpstr>
      <vt:lpstr>Портал Iнфо-схованка </vt:lpstr>
      <vt:lpstr>Команда</vt:lpstr>
      <vt:lpstr>Ідея</vt:lpstr>
      <vt:lpstr> Конкуренты</vt:lpstr>
      <vt:lpstr>Пользователи проекта</vt:lpstr>
      <vt:lpstr>Презентация PowerPoint</vt:lpstr>
      <vt:lpstr>Презентация PowerPoint</vt:lpstr>
      <vt:lpstr>Презентация PowerPoint</vt:lpstr>
      <vt:lpstr>Технологии</vt:lpstr>
      <vt:lpstr>Развитие</vt:lpstr>
      <vt:lpstr>Бізнес</vt:lpstr>
      <vt:lpstr>Демонстрация программы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 ИЗ США</dc:title>
  <dc:creator>Пользователь Windows</dc:creator>
  <cp:lastModifiedBy>Пользователь Windows</cp:lastModifiedBy>
  <cp:revision>19</cp:revision>
  <dcterms:created xsi:type="dcterms:W3CDTF">2021-05-16T02:53:22Z</dcterms:created>
  <dcterms:modified xsi:type="dcterms:W3CDTF">2022-10-21T09:26:35Z</dcterms:modified>
</cp:coreProperties>
</file>