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Гра</a:t>
            </a:r>
            <a:r>
              <a:rPr lang="ru-RU" dirty="0" smtClean="0"/>
              <a:t> </a:t>
            </a:r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Курсова</a:t>
            </a:r>
            <a:r>
              <a:rPr lang="ru-RU" dirty="0"/>
              <a:t> робота</a:t>
            </a:r>
          </a:p>
          <a:p>
            <a:r>
              <a:rPr lang="ru-RU" dirty="0"/>
              <a:t>Студента </a:t>
            </a:r>
            <a:r>
              <a:rPr lang="ru-RU" dirty="0" err="1"/>
              <a:t>групи</a:t>
            </a:r>
            <a:r>
              <a:rPr lang="ru-RU" dirty="0"/>
              <a:t> 326 Портнова </a:t>
            </a:r>
            <a:r>
              <a:rPr lang="ru-RU" dirty="0" err="1"/>
              <a:t>Даміра</a:t>
            </a:r>
            <a:endParaRPr lang="ru-RU" dirty="0"/>
          </a:p>
          <a:p>
            <a:r>
              <a:rPr lang="ru-RU" dirty="0" err="1"/>
              <a:t>Керівник</a:t>
            </a:r>
            <a:r>
              <a:rPr lang="ru-RU" dirty="0"/>
              <a:t> </a:t>
            </a:r>
            <a:r>
              <a:rPr lang="ru-RU" dirty="0" err="1"/>
              <a:t>Колгатін</a:t>
            </a:r>
            <a:r>
              <a:rPr lang="ru-RU" dirty="0"/>
              <a:t> </a:t>
            </a:r>
            <a:r>
              <a:rPr lang="ru-RU" dirty="0" err="1"/>
              <a:t>Андрій</a:t>
            </a:r>
            <a:r>
              <a:rPr lang="ru-RU" dirty="0"/>
              <a:t> </a:t>
            </a:r>
            <a:r>
              <a:rPr lang="ru-RU" dirty="0" err="1"/>
              <a:t>Олександрович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Технології</a:t>
            </a:r>
            <a:endParaRPr lang="en-US" dirty="0"/>
          </a:p>
        </p:txBody>
      </p:sp>
      <p:pic>
        <p:nvPicPr>
          <p:cNvPr id="1026" name="Picture 2" descr="Making of Tic-Tac-Toe game using Python TKinter | Developers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56" y="2781300"/>
            <a:ext cx="53149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Чому</a:t>
            </a:r>
            <a:r>
              <a:rPr lang="ru-RU" dirty="0" smtClean="0"/>
              <a:t> </a:t>
            </a:r>
            <a:r>
              <a:rPr lang="en-US" dirty="0" smtClean="0"/>
              <a:t>Minesweeper ?</a:t>
            </a:r>
            <a:endParaRPr lang="en-US" dirty="0"/>
          </a:p>
        </p:txBody>
      </p:sp>
      <p:pic>
        <p:nvPicPr>
          <p:cNvPr id="2054" name="Picture 6" descr="Game: Reverse Minesweeper, a variant on an old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451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7780" y="2701290"/>
            <a:ext cx="9875520" cy="1356360"/>
          </a:xfrm>
        </p:spPr>
        <p:txBody>
          <a:bodyPr/>
          <a:lstStyle/>
          <a:p>
            <a:pPr algn="ctr"/>
            <a:r>
              <a:rPr lang="ru-RU" dirty="0" smtClean="0"/>
              <a:t>Показ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Як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покращ</a:t>
            </a:r>
            <a:r>
              <a:rPr lang="en-US" dirty="0" err="1" smtClean="0"/>
              <a:t>i</a:t>
            </a:r>
            <a:r>
              <a:rPr lang="ru-RU" dirty="0" err="1" smtClean="0"/>
              <a:t>ти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80" name="Picture 8" descr="Time Timer Visual Timer Review 2020 | The Strateg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5960"/>
            <a:ext cx="413503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ree Ranking and Leaderboard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35" y="196596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80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endParaRPr lang="en-US" dirty="0"/>
          </a:p>
        </p:txBody>
      </p:sp>
      <p:pic>
        <p:nvPicPr>
          <p:cNvPr id="4102" name="Picture 6" descr="дякую за увагу, Мем ВСЕ ОЧЕНЬ ПЛОХО - Рисовач .Ру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81" y="2105025"/>
            <a:ext cx="42291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68673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11</TotalTime>
  <Words>28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Базис</vt:lpstr>
      <vt:lpstr>Гра Minesweeper</vt:lpstr>
      <vt:lpstr>Технології</vt:lpstr>
      <vt:lpstr>Чому Minesweeper ?</vt:lpstr>
      <vt:lpstr>Показ програми </vt:lpstr>
      <vt:lpstr>Як можна покращiти ?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 Minesweeper</dc:title>
  <dc:creator>Пользователь Windows</dc:creator>
  <cp:lastModifiedBy>Пользователь Windows</cp:lastModifiedBy>
  <cp:revision>2</cp:revision>
  <dcterms:created xsi:type="dcterms:W3CDTF">2022-12-29T08:48:38Z</dcterms:created>
  <dcterms:modified xsi:type="dcterms:W3CDTF">2022-12-29T09:00:34Z</dcterms:modified>
</cp:coreProperties>
</file>