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sldIdLst>
    <p:sldId id="257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60" r:id="rId16"/>
    <p:sldId id="261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56" r:id="rId27"/>
    <p:sldId id="279" r:id="rId28"/>
    <p:sldId id="280" r:id="rId29"/>
    <p:sldId id="281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3F57EE-07E6-4261-9F39-2DBA8515E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7E9A47-02C3-41CD-911F-E31A348B2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6B5567-4B28-4376-B197-710D91C01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A295-BB1A-4A8E-9771-5BEBF9C612C0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CA4F6B-3D04-4799-996E-00D6F98A5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04C944-D9F6-430C-BED9-9F7124B8F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6A10-08FF-45FE-ABF5-8C6EF78CB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287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105B9-B6A2-48C6-8FBD-967D9FC56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349AD1-4F98-4B76-A5F1-7314A6D60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BC9E9E-7EAA-48B7-8B28-CC94F138D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A295-BB1A-4A8E-9771-5BEBF9C612C0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1771B1-3756-409B-8384-9EBEF55E5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DF2706-7067-4B7F-8E96-B41683637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6A10-08FF-45FE-ABF5-8C6EF78CB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782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80D4AA6-B1E8-4D5B-A36B-AA6D639280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8EDDCB-32DD-44C8-BF7F-C248F3D8A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EB0575-E524-4224-A10F-DF1D23166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A295-BB1A-4A8E-9771-5BEBF9C612C0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D4C684-F9D9-4234-B7F6-68E7BD54C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0A3154-0389-43E9-8985-F375A39D1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6A10-08FF-45FE-ABF5-8C6EF78CB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623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1" y="2130431"/>
            <a:ext cx="10363200" cy="147002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1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6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32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99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65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33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59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86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13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820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074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5" y="4406905"/>
            <a:ext cx="10363200" cy="1362075"/>
          </a:xfrm>
        </p:spPr>
        <p:txBody>
          <a:bodyPr anchor="t"/>
          <a:lstStyle>
            <a:lvl1pPr algn="l">
              <a:defRPr sz="3733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5" y="2906715"/>
            <a:ext cx="10363200" cy="1500187"/>
          </a:xfrm>
        </p:spPr>
        <p:txBody>
          <a:bodyPr anchor="b"/>
          <a:lstStyle>
            <a:lvl1pPr marL="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1pPr>
            <a:lvl2pPr marL="426635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2pPr>
            <a:lvl3pPr marL="853268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3pPr>
            <a:lvl4pPr marL="1279903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4pPr>
            <a:lvl5pPr marL="1706536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5pPr>
            <a:lvl6pPr marL="2133171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6pPr>
            <a:lvl7pPr marL="255980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7pPr>
            <a:lvl8pPr marL="298644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8pPr>
            <a:lvl9pPr marL="3413073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4850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1" y="1600205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267"/>
            </a:lvl2pPr>
            <a:lvl3pPr>
              <a:defRPr sz="1867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1" y="1600205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267"/>
            </a:lvl2pPr>
            <a:lvl3pPr>
              <a:defRPr sz="1867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0571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2" y="1535116"/>
            <a:ext cx="5386917" cy="639761"/>
          </a:xfrm>
        </p:spPr>
        <p:txBody>
          <a:bodyPr anchor="b"/>
          <a:lstStyle>
            <a:lvl1pPr marL="0" indent="0">
              <a:buNone/>
              <a:defRPr sz="2267" b="1"/>
            </a:lvl1pPr>
            <a:lvl2pPr marL="426635" indent="0">
              <a:buNone/>
              <a:defRPr sz="1867" b="1"/>
            </a:lvl2pPr>
            <a:lvl3pPr marL="853268" indent="0">
              <a:buNone/>
              <a:defRPr sz="1733" b="1"/>
            </a:lvl3pPr>
            <a:lvl4pPr marL="1279903" indent="0">
              <a:buNone/>
              <a:defRPr sz="1467" b="1"/>
            </a:lvl4pPr>
            <a:lvl5pPr marL="1706536" indent="0">
              <a:buNone/>
              <a:defRPr sz="1467" b="1"/>
            </a:lvl5pPr>
            <a:lvl6pPr marL="2133171" indent="0">
              <a:buNone/>
              <a:defRPr sz="1467" b="1"/>
            </a:lvl6pPr>
            <a:lvl7pPr marL="2559805" indent="0">
              <a:buNone/>
              <a:defRPr sz="1467" b="1"/>
            </a:lvl7pPr>
            <a:lvl8pPr marL="2986440" indent="0">
              <a:buNone/>
              <a:defRPr sz="1467" b="1"/>
            </a:lvl8pPr>
            <a:lvl9pPr marL="3413073" indent="0">
              <a:buNone/>
              <a:defRPr sz="146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2" y="2174876"/>
            <a:ext cx="5386917" cy="3951288"/>
          </a:xfrm>
        </p:spPr>
        <p:txBody>
          <a:bodyPr/>
          <a:lstStyle>
            <a:lvl1pPr>
              <a:defRPr sz="2267"/>
            </a:lvl1pPr>
            <a:lvl2pPr>
              <a:defRPr sz="1867"/>
            </a:lvl2pPr>
            <a:lvl3pPr>
              <a:defRPr sz="1733"/>
            </a:lvl3pPr>
            <a:lvl4pPr>
              <a:defRPr sz="1467"/>
            </a:lvl4pPr>
            <a:lvl5pPr>
              <a:defRPr sz="1467"/>
            </a:lvl5pPr>
            <a:lvl6pPr>
              <a:defRPr sz="1467"/>
            </a:lvl6pPr>
            <a:lvl7pPr>
              <a:defRPr sz="1467"/>
            </a:lvl7pPr>
            <a:lvl8pPr>
              <a:defRPr sz="1467"/>
            </a:lvl8pPr>
            <a:lvl9pPr>
              <a:defRPr sz="14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3" y="1535116"/>
            <a:ext cx="5389033" cy="639761"/>
          </a:xfrm>
        </p:spPr>
        <p:txBody>
          <a:bodyPr anchor="b"/>
          <a:lstStyle>
            <a:lvl1pPr marL="0" indent="0">
              <a:buNone/>
              <a:defRPr sz="2267" b="1"/>
            </a:lvl1pPr>
            <a:lvl2pPr marL="426635" indent="0">
              <a:buNone/>
              <a:defRPr sz="1867" b="1"/>
            </a:lvl2pPr>
            <a:lvl3pPr marL="853268" indent="0">
              <a:buNone/>
              <a:defRPr sz="1733" b="1"/>
            </a:lvl3pPr>
            <a:lvl4pPr marL="1279903" indent="0">
              <a:buNone/>
              <a:defRPr sz="1467" b="1"/>
            </a:lvl4pPr>
            <a:lvl5pPr marL="1706536" indent="0">
              <a:buNone/>
              <a:defRPr sz="1467" b="1"/>
            </a:lvl5pPr>
            <a:lvl6pPr marL="2133171" indent="0">
              <a:buNone/>
              <a:defRPr sz="1467" b="1"/>
            </a:lvl6pPr>
            <a:lvl7pPr marL="2559805" indent="0">
              <a:buNone/>
              <a:defRPr sz="1467" b="1"/>
            </a:lvl7pPr>
            <a:lvl8pPr marL="2986440" indent="0">
              <a:buNone/>
              <a:defRPr sz="1467" b="1"/>
            </a:lvl8pPr>
            <a:lvl9pPr marL="3413073" indent="0">
              <a:buNone/>
              <a:defRPr sz="146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3" y="2174876"/>
            <a:ext cx="5389033" cy="3951288"/>
          </a:xfrm>
        </p:spPr>
        <p:txBody>
          <a:bodyPr/>
          <a:lstStyle>
            <a:lvl1pPr>
              <a:defRPr sz="2267"/>
            </a:lvl1pPr>
            <a:lvl2pPr>
              <a:defRPr sz="1867"/>
            </a:lvl2pPr>
            <a:lvl3pPr>
              <a:defRPr sz="1733"/>
            </a:lvl3pPr>
            <a:lvl4pPr>
              <a:defRPr sz="1467"/>
            </a:lvl4pPr>
            <a:lvl5pPr>
              <a:defRPr sz="1467"/>
            </a:lvl5pPr>
            <a:lvl6pPr>
              <a:defRPr sz="1467"/>
            </a:lvl6pPr>
            <a:lvl7pPr>
              <a:defRPr sz="1467"/>
            </a:lvl7pPr>
            <a:lvl8pPr>
              <a:defRPr sz="1467"/>
            </a:lvl8pPr>
            <a:lvl9pPr>
              <a:defRPr sz="14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385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3668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620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5" y="273053"/>
            <a:ext cx="4011084" cy="1162049"/>
          </a:xfrm>
        </p:spPr>
        <p:txBody>
          <a:bodyPr anchor="b"/>
          <a:lstStyle>
            <a:lvl1pPr algn="l">
              <a:defRPr sz="18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5" y="273056"/>
            <a:ext cx="6815667" cy="5853112"/>
          </a:xfrm>
        </p:spPr>
        <p:txBody>
          <a:bodyPr/>
          <a:lstStyle>
            <a:lvl1pPr>
              <a:defRPr sz="2933"/>
            </a:lvl1pPr>
            <a:lvl2pPr>
              <a:defRPr sz="2667"/>
            </a:lvl2pPr>
            <a:lvl3pPr>
              <a:defRPr sz="2267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333"/>
            </a:lvl1pPr>
            <a:lvl2pPr marL="426635" indent="0">
              <a:buNone/>
              <a:defRPr sz="1067"/>
            </a:lvl2pPr>
            <a:lvl3pPr marL="853268" indent="0">
              <a:buNone/>
              <a:defRPr sz="933"/>
            </a:lvl3pPr>
            <a:lvl4pPr marL="1279903" indent="0">
              <a:buNone/>
              <a:defRPr sz="800"/>
            </a:lvl4pPr>
            <a:lvl5pPr marL="1706536" indent="0">
              <a:buNone/>
              <a:defRPr sz="800"/>
            </a:lvl5pPr>
            <a:lvl6pPr marL="2133171" indent="0">
              <a:buNone/>
              <a:defRPr sz="800"/>
            </a:lvl6pPr>
            <a:lvl7pPr marL="2559805" indent="0">
              <a:buNone/>
              <a:defRPr sz="800"/>
            </a:lvl7pPr>
            <a:lvl8pPr marL="2986440" indent="0">
              <a:buNone/>
              <a:defRPr sz="800"/>
            </a:lvl8pPr>
            <a:lvl9pPr marL="3413073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809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6C9E6-1896-4D79-8213-67BEDC787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D2BFC9-67AC-494A-BE3C-7335A1A79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0E6FCB-FB1C-4FEA-B398-DF564839E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A295-BB1A-4A8E-9771-5BEBF9C612C0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426200-75FD-4741-A475-7FE25C1CB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60E414-07DA-481F-B770-9384B2EE9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6A10-08FF-45FE-ABF5-8C6EF78CB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8971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9" y="4800600"/>
            <a:ext cx="7315200" cy="566739"/>
          </a:xfrm>
        </p:spPr>
        <p:txBody>
          <a:bodyPr anchor="b"/>
          <a:lstStyle>
            <a:lvl1pPr algn="l">
              <a:defRPr sz="18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9" y="612776"/>
            <a:ext cx="7315200" cy="4114800"/>
          </a:xfrm>
        </p:spPr>
        <p:txBody>
          <a:bodyPr/>
          <a:lstStyle>
            <a:lvl1pPr marL="0" indent="0">
              <a:buNone/>
              <a:defRPr sz="2933"/>
            </a:lvl1pPr>
            <a:lvl2pPr marL="426635" indent="0">
              <a:buNone/>
              <a:defRPr sz="2667"/>
            </a:lvl2pPr>
            <a:lvl3pPr marL="853268" indent="0">
              <a:buNone/>
              <a:defRPr sz="2267"/>
            </a:lvl3pPr>
            <a:lvl4pPr marL="1279903" indent="0">
              <a:buNone/>
              <a:defRPr sz="1867"/>
            </a:lvl4pPr>
            <a:lvl5pPr marL="1706536" indent="0">
              <a:buNone/>
              <a:defRPr sz="1867"/>
            </a:lvl5pPr>
            <a:lvl6pPr marL="2133171" indent="0">
              <a:buNone/>
              <a:defRPr sz="1867"/>
            </a:lvl6pPr>
            <a:lvl7pPr marL="2559805" indent="0">
              <a:buNone/>
              <a:defRPr sz="1867"/>
            </a:lvl7pPr>
            <a:lvl8pPr marL="2986440" indent="0">
              <a:buNone/>
              <a:defRPr sz="1867"/>
            </a:lvl8pPr>
            <a:lvl9pPr marL="3413073" indent="0">
              <a:buNone/>
              <a:defRPr sz="1867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9" y="5367340"/>
            <a:ext cx="7315200" cy="804861"/>
          </a:xfrm>
        </p:spPr>
        <p:txBody>
          <a:bodyPr/>
          <a:lstStyle>
            <a:lvl1pPr marL="0" indent="0">
              <a:buNone/>
              <a:defRPr sz="1333"/>
            </a:lvl1pPr>
            <a:lvl2pPr marL="426635" indent="0">
              <a:buNone/>
              <a:defRPr sz="1067"/>
            </a:lvl2pPr>
            <a:lvl3pPr marL="853268" indent="0">
              <a:buNone/>
              <a:defRPr sz="933"/>
            </a:lvl3pPr>
            <a:lvl4pPr marL="1279903" indent="0">
              <a:buNone/>
              <a:defRPr sz="800"/>
            </a:lvl4pPr>
            <a:lvl5pPr marL="1706536" indent="0">
              <a:buNone/>
              <a:defRPr sz="800"/>
            </a:lvl5pPr>
            <a:lvl6pPr marL="2133171" indent="0">
              <a:buNone/>
              <a:defRPr sz="800"/>
            </a:lvl6pPr>
            <a:lvl7pPr marL="2559805" indent="0">
              <a:buNone/>
              <a:defRPr sz="800"/>
            </a:lvl7pPr>
            <a:lvl8pPr marL="2986440" indent="0">
              <a:buNone/>
              <a:defRPr sz="800"/>
            </a:lvl8pPr>
            <a:lvl9pPr marL="3413073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1519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6796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1" y="274643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1166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1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0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6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0167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4726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5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5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2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0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58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10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63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16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68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21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7601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1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8630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27" indent="0">
              <a:buNone/>
              <a:defRPr sz="2667" b="1"/>
            </a:lvl2pPr>
            <a:lvl3pPr marL="1219054" indent="0">
              <a:buNone/>
              <a:defRPr sz="2400" b="1"/>
            </a:lvl3pPr>
            <a:lvl4pPr marL="1828581" indent="0">
              <a:buNone/>
              <a:defRPr sz="2133" b="1"/>
            </a:lvl4pPr>
            <a:lvl5pPr marL="2438107" indent="0">
              <a:buNone/>
              <a:defRPr sz="2133" b="1"/>
            </a:lvl5pPr>
            <a:lvl6pPr marL="3047634" indent="0">
              <a:buNone/>
              <a:defRPr sz="2133" b="1"/>
            </a:lvl6pPr>
            <a:lvl7pPr marL="3657161" indent="0">
              <a:buNone/>
              <a:defRPr sz="2133" b="1"/>
            </a:lvl7pPr>
            <a:lvl8pPr marL="4266688" indent="0">
              <a:buNone/>
              <a:defRPr sz="2133" b="1"/>
            </a:lvl8pPr>
            <a:lvl9pPr marL="4876214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27" indent="0">
              <a:buNone/>
              <a:defRPr sz="2667" b="1"/>
            </a:lvl2pPr>
            <a:lvl3pPr marL="1219054" indent="0">
              <a:buNone/>
              <a:defRPr sz="2400" b="1"/>
            </a:lvl3pPr>
            <a:lvl4pPr marL="1828581" indent="0">
              <a:buNone/>
              <a:defRPr sz="2133" b="1"/>
            </a:lvl4pPr>
            <a:lvl5pPr marL="2438107" indent="0">
              <a:buNone/>
              <a:defRPr sz="2133" b="1"/>
            </a:lvl5pPr>
            <a:lvl6pPr marL="3047634" indent="0">
              <a:buNone/>
              <a:defRPr sz="2133" b="1"/>
            </a:lvl6pPr>
            <a:lvl7pPr marL="3657161" indent="0">
              <a:buNone/>
              <a:defRPr sz="2133" b="1"/>
            </a:lvl7pPr>
            <a:lvl8pPr marL="4266688" indent="0">
              <a:buNone/>
              <a:defRPr sz="2133" b="1"/>
            </a:lvl8pPr>
            <a:lvl9pPr marL="4876214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9372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8844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5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7CFE5-6E39-486C-80BB-03726E744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A2A250-CCB6-4A36-8805-AC7F4A5CC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5024CD-AEFF-4D96-ABEF-B17E7C06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A295-BB1A-4A8E-9771-5BEBF9C612C0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432867-5218-4D0E-B50D-B0C736DDA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757A2-7C23-4D99-B3D5-8B41DA5D9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6A10-08FF-45FE-ABF5-8C6EF78CB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9659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27" indent="0">
              <a:buNone/>
              <a:defRPr sz="1600"/>
            </a:lvl2pPr>
            <a:lvl3pPr marL="1219054" indent="0">
              <a:buNone/>
              <a:defRPr sz="1333"/>
            </a:lvl3pPr>
            <a:lvl4pPr marL="1828581" indent="0">
              <a:buNone/>
              <a:defRPr sz="1200"/>
            </a:lvl4pPr>
            <a:lvl5pPr marL="2438107" indent="0">
              <a:buNone/>
              <a:defRPr sz="1200"/>
            </a:lvl5pPr>
            <a:lvl6pPr marL="3047634" indent="0">
              <a:buNone/>
              <a:defRPr sz="1200"/>
            </a:lvl6pPr>
            <a:lvl7pPr marL="3657161" indent="0">
              <a:buNone/>
              <a:defRPr sz="1200"/>
            </a:lvl7pPr>
            <a:lvl8pPr marL="4266688" indent="0">
              <a:buNone/>
              <a:defRPr sz="1200"/>
            </a:lvl8pPr>
            <a:lvl9pPr marL="4876214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5906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27" indent="0">
              <a:buNone/>
              <a:defRPr sz="3733"/>
            </a:lvl2pPr>
            <a:lvl3pPr marL="1219054" indent="0">
              <a:buNone/>
              <a:defRPr sz="3200"/>
            </a:lvl3pPr>
            <a:lvl4pPr marL="1828581" indent="0">
              <a:buNone/>
              <a:defRPr sz="2667"/>
            </a:lvl4pPr>
            <a:lvl5pPr marL="2438107" indent="0">
              <a:buNone/>
              <a:defRPr sz="2667"/>
            </a:lvl5pPr>
            <a:lvl6pPr marL="3047634" indent="0">
              <a:buNone/>
              <a:defRPr sz="2667"/>
            </a:lvl6pPr>
            <a:lvl7pPr marL="3657161" indent="0">
              <a:buNone/>
              <a:defRPr sz="2667"/>
            </a:lvl7pPr>
            <a:lvl8pPr marL="4266688" indent="0">
              <a:buNone/>
              <a:defRPr sz="2667"/>
            </a:lvl8pPr>
            <a:lvl9pPr marL="4876214" indent="0">
              <a:buNone/>
              <a:defRPr sz="2667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27" indent="0">
              <a:buNone/>
              <a:defRPr sz="1600"/>
            </a:lvl2pPr>
            <a:lvl3pPr marL="1219054" indent="0">
              <a:buNone/>
              <a:defRPr sz="1333"/>
            </a:lvl3pPr>
            <a:lvl4pPr marL="1828581" indent="0">
              <a:buNone/>
              <a:defRPr sz="1200"/>
            </a:lvl4pPr>
            <a:lvl5pPr marL="2438107" indent="0">
              <a:buNone/>
              <a:defRPr sz="1200"/>
            </a:lvl5pPr>
            <a:lvl6pPr marL="3047634" indent="0">
              <a:buNone/>
              <a:defRPr sz="1200"/>
            </a:lvl6pPr>
            <a:lvl7pPr marL="3657161" indent="0">
              <a:buNone/>
              <a:defRPr sz="1200"/>
            </a:lvl7pPr>
            <a:lvl8pPr marL="4266688" indent="0">
              <a:buNone/>
              <a:defRPr sz="1200"/>
            </a:lvl8pPr>
            <a:lvl9pPr marL="4876214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8846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1076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1564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1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7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5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3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89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66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44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22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26857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56196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5" y="4406907"/>
            <a:ext cx="10363200" cy="1362075"/>
          </a:xfrm>
        </p:spPr>
        <p:txBody>
          <a:bodyPr anchor="t"/>
          <a:lstStyle>
            <a:lvl1pPr algn="l">
              <a:defRPr sz="4133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5" y="2906715"/>
            <a:ext cx="10363200" cy="1500187"/>
          </a:xfrm>
        </p:spPr>
        <p:txBody>
          <a:bodyPr anchor="b"/>
          <a:lstStyle>
            <a:lvl1pPr marL="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1pPr>
            <a:lvl2pPr marL="47782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95564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3pPr>
            <a:lvl4pPr marL="1433475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4pPr>
            <a:lvl5pPr marL="1911299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5pPr>
            <a:lvl6pPr marL="2389124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6pPr>
            <a:lvl7pPr marL="2866950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7pPr>
            <a:lvl8pPr marL="3344775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8pPr>
            <a:lvl9pPr marL="3822600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30172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1" y="1600205"/>
            <a:ext cx="5384800" cy="4525963"/>
          </a:xfrm>
        </p:spPr>
        <p:txBody>
          <a:bodyPr/>
          <a:lstStyle>
            <a:lvl1pPr>
              <a:defRPr sz="2933"/>
            </a:lvl1pPr>
            <a:lvl2pPr>
              <a:defRPr sz="2533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933"/>
            </a:lvl1pPr>
            <a:lvl2pPr>
              <a:defRPr sz="2533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4717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917" cy="639763"/>
          </a:xfrm>
        </p:spPr>
        <p:txBody>
          <a:bodyPr anchor="b"/>
          <a:lstStyle>
            <a:lvl1pPr marL="0" indent="0">
              <a:buNone/>
              <a:defRPr sz="2533" b="1"/>
            </a:lvl1pPr>
            <a:lvl2pPr marL="477825" indent="0">
              <a:buNone/>
              <a:defRPr sz="2133" b="1"/>
            </a:lvl2pPr>
            <a:lvl3pPr marL="955649" indent="0">
              <a:buNone/>
              <a:defRPr sz="1867" b="1"/>
            </a:lvl3pPr>
            <a:lvl4pPr marL="1433475" indent="0">
              <a:buNone/>
              <a:defRPr sz="1733" b="1"/>
            </a:lvl4pPr>
            <a:lvl5pPr marL="1911299" indent="0">
              <a:buNone/>
              <a:defRPr sz="1733" b="1"/>
            </a:lvl5pPr>
            <a:lvl6pPr marL="2389124" indent="0">
              <a:buNone/>
              <a:defRPr sz="1733" b="1"/>
            </a:lvl6pPr>
            <a:lvl7pPr marL="2866950" indent="0">
              <a:buNone/>
              <a:defRPr sz="1733" b="1"/>
            </a:lvl7pPr>
            <a:lvl8pPr marL="3344775" indent="0">
              <a:buNone/>
              <a:defRPr sz="1733" b="1"/>
            </a:lvl8pPr>
            <a:lvl9pPr marL="3822600" indent="0">
              <a:buNone/>
              <a:defRPr sz="17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2" y="2174876"/>
            <a:ext cx="5386917" cy="3951288"/>
          </a:xfrm>
        </p:spPr>
        <p:txBody>
          <a:bodyPr/>
          <a:lstStyle>
            <a:lvl1pPr>
              <a:defRPr sz="2533"/>
            </a:lvl1pPr>
            <a:lvl2pPr>
              <a:defRPr sz="2133"/>
            </a:lvl2pPr>
            <a:lvl3pPr>
              <a:defRPr sz="1867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3"/>
          </a:xfrm>
        </p:spPr>
        <p:txBody>
          <a:bodyPr anchor="b"/>
          <a:lstStyle>
            <a:lvl1pPr marL="0" indent="0">
              <a:buNone/>
              <a:defRPr sz="2533" b="1"/>
            </a:lvl1pPr>
            <a:lvl2pPr marL="477825" indent="0">
              <a:buNone/>
              <a:defRPr sz="2133" b="1"/>
            </a:lvl2pPr>
            <a:lvl3pPr marL="955649" indent="0">
              <a:buNone/>
              <a:defRPr sz="1867" b="1"/>
            </a:lvl3pPr>
            <a:lvl4pPr marL="1433475" indent="0">
              <a:buNone/>
              <a:defRPr sz="1733" b="1"/>
            </a:lvl4pPr>
            <a:lvl5pPr marL="1911299" indent="0">
              <a:buNone/>
              <a:defRPr sz="1733" b="1"/>
            </a:lvl5pPr>
            <a:lvl6pPr marL="2389124" indent="0">
              <a:buNone/>
              <a:defRPr sz="1733" b="1"/>
            </a:lvl6pPr>
            <a:lvl7pPr marL="2866950" indent="0">
              <a:buNone/>
              <a:defRPr sz="1733" b="1"/>
            </a:lvl7pPr>
            <a:lvl8pPr marL="3344775" indent="0">
              <a:buNone/>
              <a:defRPr sz="1733" b="1"/>
            </a:lvl8pPr>
            <a:lvl9pPr marL="3822600" indent="0">
              <a:buNone/>
              <a:defRPr sz="17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4" y="2174876"/>
            <a:ext cx="5389033" cy="3951288"/>
          </a:xfrm>
        </p:spPr>
        <p:txBody>
          <a:bodyPr/>
          <a:lstStyle>
            <a:lvl1pPr>
              <a:defRPr sz="2533"/>
            </a:lvl1pPr>
            <a:lvl2pPr>
              <a:defRPr sz="2133"/>
            </a:lvl2pPr>
            <a:lvl3pPr>
              <a:defRPr sz="1867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18690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66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27F51-E65A-41C4-B811-A46E7C429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60446E-5733-4D75-AA22-42ECDD68E5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1E3DDC-E1BC-4CE6-9711-07F050E4A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CB735D-B189-494F-BB03-CCBA43CEC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A295-BB1A-4A8E-9771-5BEBF9C612C0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C02833-4E9E-4736-B22F-63101AB7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5405E8-8551-44E3-9DC7-D1FCEA607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6A10-08FF-45FE-ABF5-8C6EF78CB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53827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7365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7" y="273051"/>
            <a:ext cx="4011084" cy="1162051"/>
          </a:xfrm>
        </p:spPr>
        <p:txBody>
          <a:bodyPr anchor="b"/>
          <a:lstStyle>
            <a:lvl1pPr algn="l">
              <a:defRPr sz="2133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8"/>
            <a:ext cx="6815667" cy="5853113"/>
          </a:xfrm>
        </p:spPr>
        <p:txBody>
          <a:bodyPr/>
          <a:lstStyle>
            <a:lvl1pPr>
              <a:defRPr sz="3333"/>
            </a:lvl1pPr>
            <a:lvl2pPr>
              <a:defRPr sz="2933"/>
            </a:lvl2pPr>
            <a:lvl3pPr>
              <a:defRPr sz="2533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7" y="1435104"/>
            <a:ext cx="4011084" cy="4691063"/>
          </a:xfrm>
        </p:spPr>
        <p:txBody>
          <a:bodyPr/>
          <a:lstStyle>
            <a:lvl1pPr marL="0" indent="0">
              <a:buNone/>
              <a:defRPr sz="1467"/>
            </a:lvl1pPr>
            <a:lvl2pPr marL="477825" indent="0">
              <a:buNone/>
              <a:defRPr sz="1200"/>
            </a:lvl2pPr>
            <a:lvl3pPr marL="955649" indent="0">
              <a:buNone/>
              <a:defRPr sz="1067"/>
            </a:lvl3pPr>
            <a:lvl4pPr marL="1433475" indent="0">
              <a:buNone/>
              <a:defRPr sz="933"/>
            </a:lvl4pPr>
            <a:lvl5pPr marL="1911299" indent="0">
              <a:buNone/>
              <a:defRPr sz="933"/>
            </a:lvl5pPr>
            <a:lvl6pPr marL="2389124" indent="0">
              <a:buNone/>
              <a:defRPr sz="933"/>
            </a:lvl6pPr>
            <a:lvl7pPr marL="2866950" indent="0">
              <a:buNone/>
              <a:defRPr sz="933"/>
            </a:lvl7pPr>
            <a:lvl8pPr marL="3344775" indent="0">
              <a:buNone/>
              <a:defRPr sz="933"/>
            </a:lvl8pPr>
            <a:lvl9pPr marL="3822600" indent="0">
              <a:buNone/>
              <a:defRPr sz="9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47913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133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6"/>
            <a:ext cx="7315200" cy="4114800"/>
          </a:xfrm>
        </p:spPr>
        <p:txBody>
          <a:bodyPr/>
          <a:lstStyle>
            <a:lvl1pPr marL="0" indent="0">
              <a:buNone/>
              <a:defRPr sz="3333"/>
            </a:lvl1pPr>
            <a:lvl2pPr marL="477825" indent="0">
              <a:buNone/>
              <a:defRPr sz="2933"/>
            </a:lvl2pPr>
            <a:lvl3pPr marL="955649" indent="0">
              <a:buNone/>
              <a:defRPr sz="2533"/>
            </a:lvl3pPr>
            <a:lvl4pPr marL="1433475" indent="0">
              <a:buNone/>
              <a:defRPr sz="2133"/>
            </a:lvl4pPr>
            <a:lvl5pPr marL="1911299" indent="0">
              <a:buNone/>
              <a:defRPr sz="2133"/>
            </a:lvl5pPr>
            <a:lvl6pPr marL="2389124" indent="0">
              <a:buNone/>
              <a:defRPr sz="2133"/>
            </a:lvl6pPr>
            <a:lvl7pPr marL="2866950" indent="0">
              <a:buNone/>
              <a:defRPr sz="2133"/>
            </a:lvl7pPr>
            <a:lvl8pPr marL="3344775" indent="0">
              <a:buNone/>
              <a:defRPr sz="2133"/>
            </a:lvl8pPr>
            <a:lvl9pPr marL="3822600" indent="0">
              <a:buNone/>
              <a:defRPr sz="2133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41"/>
            <a:ext cx="7315200" cy="804863"/>
          </a:xfrm>
        </p:spPr>
        <p:txBody>
          <a:bodyPr/>
          <a:lstStyle>
            <a:lvl1pPr marL="0" indent="0">
              <a:buNone/>
              <a:defRPr sz="1467"/>
            </a:lvl1pPr>
            <a:lvl2pPr marL="477825" indent="0">
              <a:buNone/>
              <a:defRPr sz="1200"/>
            </a:lvl2pPr>
            <a:lvl3pPr marL="955649" indent="0">
              <a:buNone/>
              <a:defRPr sz="1067"/>
            </a:lvl3pPr>
            <a:lvl4pPr marL="1433475" indent="0">
              <a:buNone/>
              <a:defRPr sz="933"/>
            </a:lvl4pPr>
            <a:lvl5pPr marL="1911299" indent="0">
              <a:buNone/>
              <a:defRPr sz="933"/>
            </a:lvl5pPr>
            <a:lvl6pPr marL="2389124" indent="0">
              <a:buNone/>
              <a:defRPr sz="933"/>
            </a:lvl6pPr>
            <a:lvl7pPr marL="2866950" indent="0">
              <a:buNone/>
              <a:defRPr sz="933"/>
            </a:lvl7pPr>
            <a:lvl8pPr marL="3344775" indent="0">
              <a:buNone/>
              <a:defRPr sz="933"/>
            </a:lvl8pPr>
            <a:lvl9pPr marL="3822600" indent="0">
              <a:buNone/>
              <a:defRPr sz="9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0966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10828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4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4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206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D27B6F-D999-4B1F-A765-CE77326C4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729E97-A41A-4870-B66C-F0082308D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4EC051-71B6-4244-8917-E674EB1D6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7A1F6E-2109-468C-940D-45FA6E6055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5582FD-9231-42C7-B63D-30E1D4C28C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867678-6D95-4C24-A5F4-2A8B8034E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A295-BB1A-4A8E-9771-5BEBF9C612C0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D33F58-3E18-4B93-AE87-FAE4E756D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645392-41C6-4F04-B80E-C7D7A0409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6A10-08FF-45FE-ABF5-8C6EF78CB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226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3832F-CE48-424D-8045-D1989A3E7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4D92E8-B33D-460A-BEB2-50667A7F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A295-BB1A-4A8E-9771-5BEBF9C612C0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B70E0C-F8B9-4493-846B-CD065D52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E897E2-633D-4F8A-A7F0-305A8E6CB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6A10-08FF-45FE-ABF5-8C6EF78CB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929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2906A68-F93E-4A03-841B-1CEB8A0FF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A295-BB1A-4A8E-9771-5BEBF9C612C0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387C17-5527-4D6D-ACBB-ECDB96A9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289722-47FF-4A80-94ED-B1672AD3B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6A10-08FF-45FE-ABF5-8C6EF78CB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21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3F343-506E-49CA-8AF1-AC972EF60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30386D-1A5A-4C14-B300-6BA2FD26D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BC9860-F8C9-4289-B369-4161CF2D2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E6C966-92D7-4EF6-9924-827B44B9F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A295-BB1A-4A8E-9771-5BEBF9C612C0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E86FF9-4205-4598-853A-9081D2197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C80539-51E1-4863-9478-2DB4FDD7D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6A10-08FF-45FE-ABF5-8C6EF78CB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05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F908E6-0085-4415-9B3B-37E9B5F6D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DA5D355-39FE-43D1-929E-2ADA8A237B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D9A767-EE1B-4655-9DB9-1E91CBE87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BF761B-E378-48B0-88B4-DDE188278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A295-BB1A-4A8E-9771-5BEBF9C612C0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D65D39-B4EC-4FF8-93D0-1899AA6E9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6E594E-5B15-466F-A84F-67603A422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6A10-08FF-45FE-ABF5-8C6EF78CB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221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376943-9E59-4B47-96B9-0003AE562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F8507B-51ED-4D87-A71F-E1F42BB74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FC59B1-2306-4324-A580-69403D0D1D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1A295-BB1A-4A8E-9771-5BEBF9C612C0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CC9E72-D9CE-4D1C-BAAA-195214B688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977032-5B2A-4AC2-8252-B1BCB0671C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96A10-08FF-45FE-ABF5-8C6EF78CB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194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62207" tIns="31103" rIns="62207" bIns="31103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62207" tIns="31103" rIns="62207" bIns="31103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 vert="horz" lIns="62207" tIns="31103" rIns="62207" bIns="31103" rtlCol="0" anchor="ctr"/>
          <a:lstStyle>
            <a:lvl1pPr algn="l" defTabSz="853268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2022/1/13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2" y="6356356"/>
            <a:ext cx="3860799" cy="365125"/>
          </a:xfrm>
          <a:prstGeom prst="rect">
            <a:avLst/>
          </a:prstGeom>
        </p:spPr>
        <p:txBody>
          <a:bodyPr vert="horz" lIns="62207" tIns="31103" rIns="62207" bIns="31103" rtlCol="0" anchor="ctr"/>
          <a:lstStyle>
            <a:lvl1pPr algn="ctr" defTabSz="853268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6"/>
            <a:ext cx="2844800" cy="365125"/>
          </a:xfrm>
          <a:prstGeom prst="rect">
            <a:avLst/>
          </a:prstGeom>
        </p:spPr>
        <p:txBody>
          <a:bodyPr vert="horz" lIns="62207" tIns="31103" rIns="62207" bIns="31103" rtlCol="0" anchor="ctr"/>
          <a:lstStyle>
            <a:lvl1pPr algn="r" defTabSz="853268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056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853268" rtl="0" eaLnBrk="1" latinLnBrk="0" hangingPunct="1">
        <a:spcBef>
          <a:spcPct val="0"/>
        </a:spcBef>
        <a:buNone/>
        <a:defRPr sz="41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9976" indent="-319976" algn="l" defTabSz="853268" rtl="0" eaLnBrk="1" latinLnBrk="0" hangingPunct="1">
        <a:spcBef>
          <a:spcPct val="20000"/>
        </a:spcBef>
        <a:buFont typeface="Arial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1pPr>
      <a:lvl2pPr marL="693281" indent="-266647" algn="l" defTabSz="853268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2pPr>
      <a:lvl3pPr marL="1066585" indent="-213317" algn="l" defTabSz="853268" rtl="0" eaLnBrk="1" latinLnBrk="0" hangingPunct="1">
        <a:spcBef>
          <a:spcPct val="20000"/>
        </a:spcBef>
        <a:buFont typeface="Arial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3pPr>
      <a:lvl4pPr marL="1493220" indent="-213317" algn="l" defTabSz="853268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919853" indent="-213317" algn="l" defTabSz="853268" rtl="0" eaLnBrk="1" latinLnBrk="0" hangingPunct="1">
        <a:spcBef>
          <a:spcPct val="20000"/>
        </a:spcBef>
        <a:buFont typeface="Arial" pitchFamily="34" charset="0"/>
        <a:buChar char="»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346488" indent="-213317" algn="l" defTabSz="853268" rtl="0" eaLnBrk="1" latinLnBrk="0" hangingPunct="1">
        <a:spcBef>
          <a:spcPct val="20000"/>
        </a:spcBef>
        <a:buFont typeface="Arial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73121" indent="-213317" algn="l" defTabSz="853268" rtl="0" eaLnBrk="1" latinLnBrk="0" hangingPunct="1">
        <a:spcBef>
          <a:spcPct val="20000"/>
        </a:spcBef>
        <a:buFont typeface="Arial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199756" indent="-213317" algn="l" defTabSz="853268" rtl="0" eaLnBrk="1" latinLnBrk="0" hangingPunct="1">
        <a:spcBef>
          <a:spcPct val="20000"/>
        </a:spcBef>
        <a:buFont typeface="Arial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26389" indent="-213317" algn="l" defTabSz="853268" rtl="0" eaLnBrk="1" latinLnBrk="0" hangingPunct="1">
        <a:spcBef>
          <a:spcPct val="20000"/>
        </a:spcBef>
        <a:buFont typeface="Arial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53268" rtl="0" eaLnBrk="1" latinLnBrk="0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1pPr>
      <a:lvl2pPr marL="426635" algn="l" defTabSz="853268" rtl="0" eaLnBrk="1" latinLnBrk="0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2pPr>
      <a:lvl3pPr marL="853268" algn="l" defTabSz="853268" rtl="0" eaLnBrk="1" latinLnBrk="0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3pPr>
      <a:lvl4pPr marL="1279903" algn="l" defTabSz="853268" rtl="0" eaLnBrk="1" latinLnBrk="0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4pPr>
      <a:lvl5pPr marL="1706536" algn="l" defTabSz="853268" rtl="0" eaLnBrk="1" latinLnBrk="0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5pPr>
      <a:lvl6pPr marL="2133171" algn="l" defTabSz="853268" rtl="0" eaLnBrk="1" latinLnBrk="0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6pPr>
      <a:lvl7pPr marL="2559805" algn="l" defTabSz="853268" rtl="0" eaLnBrk="1" latinLnBrk="0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7pPr>
      <a:lvl8pPr marL="2986440" algn="l" defTabSz="853268" rtl="0" eaLnBrk="1" latinLnBrk="0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8pPr>
      <a:lvl9pPr marL="3413073" algn="l" defTabSz="853268" rtl="0" eaLnBrk="1" latinLnBrk="0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1143000"/>
          </a:xfrm>
          <a:prstGeom prst="rect">
            <a:avLst/>
          </a:prstGeom>
        </p:spPr>
        <p:txBody>
          <a:bodyPr vert="horz" lIns="91432" tIns="45715" rIns="91432" bIns="45715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32" tIns="45715" rIns="91432" bIns="45715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32" tIns="45715" rIns="91432" bIns="45715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32" tIns="45715" rIns="91432" bIns="45715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32" tIns="45715" rIns="91432" bIns="45715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9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19054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45" indent="-457145" algn="l" defTabSz="1219054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481" indent="-380954" algn="l" defTabSz="1219054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817" indent="-304763" algn="l" defTabSz="12190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344" indent="-304763" algn="l" defTabSz="1219054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2871" indent="-304763" algn="l" defTabSz="1219054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398" indent="-304763" algn="l" defTabSz="1219054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1925" indent="-304763" algn="l" defTabSz="1219054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451" indent="-304763" algn="l" defTabSz="1219054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0978" indent="-304763" algn="l" defTabSz="1219054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05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27" algn="l" defTabSz="121905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54" algn="l" defTabSz="121905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581" algn="l" defTabSz="121905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107" algn="l" defTabSz="121905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634" algn="l" defTabSz="121905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161" algn="l" defTabSz="121905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688" algn="l" defTabSz="121905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214" algn="l" defTabSz="121905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1143000"/>
          </a:xfrm>
          <a:prstGeom prst="rect">
            <a:avLst/>
          </a:prstGeom>
        </p:spPr>
        <p:txBody>
          <a:bodyPr vert="horz" lIns="69670" tIns="34835" rIns="69670" bIns="34835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69670" tIns="34835" rIns="69670" bIns="34835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 vert="horz" lIns="69670" tIns="34835" rIns="69670" bIns="34835" rtlCol="0" anchor="ctr"/>
          <a:lstStyle>
            <a:lvl1pPr algn="l" defTabSz="955649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5" y="6356356"/>
            <a:ext cx="3860799" cy="365125"/>
          </a:xfrm>
          <a:prstGeom prst="rect">
            <a:avLst/>
          </a:prstGeom>
        </p:spPr>
        <p:txBody>
          <a:bodyPr vert="horz" lIns="69670" tIns="34835" rIns="69670" bIns="34835" rtlCol="0" anchor="ctr"/>
          <a:lstStyle>
            <a:lvl1pPr algn="ctr" defTabSz="955649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6"/>
            <a:ext cx="2844800" cy="365125"/>
          </a:xfrm>
          <a:prstGeom prst="rect">
            <a:avLst/>
          </a:prstGeom>
        </p:spPr>
        <p:txBody>
          <a:bodyPr vert="horz" lIns="69670" tIns="34835" rIns="69670" bIns="34835" rtlCol="0" anchor="ctr"/>
          <a:lstStyle>
            <a:lvl1pPr algn="r" defTabSz="955649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26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55649" rtl="0" eaLnBrk="1" latinLnBrk="0" hangingPunct="1">
        <a:spcBef>
          <a:spcPct val="0"/>
        </a:spcBef>
        <a:buNone/>
        <a:defRPr sz="45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368" indent="-358368" algn="l" defTabSz="955649" rtl="0" eaLnBrk="1" latinLnBrk="0" hangingPunct="1">
        <a:spcBef>
          <a:spcPct val="20000"/>
        </a:spcBef>
        <a:buFont typeface="Arial" pitchFamily="34" charset="0"/>
        <a:buChar char="•"/>
        <a:defRPr sz="3333" kern="1200">
          <a:solidFill>
            <a:schemeClr val="tx1"/>
          </a:solidFill>
          <a:latin typeface="+mn-lt"/>
          <a:ea typeface="+mn-ea"/>
          <a:cs typeface="+mn-cs"/>
        </a:defRPr>
      </a:lvl1pPr>
      <a:lvl2pPr marL="776465" indent="-298639" algn="l" defTabSz="955649" rtl="0" eaLnBrk="1" latinLnBrk="0" hangingPunct="1">
        <a:spcBef>
          <a:spcPct val="20000"/>
        </a:spcBef>
        <a:buFont typeface="Arial" pitchFamily="34" charset="0"/>
        <a:buChar char="–"/>
        <a:defRPr sz="2933" kern="1200">
          <a:solidFill>
            <a:schemeClr val="tx1"/>
          </a:solidFill>
          <a:latin typeface="+mn-lt"/>
          <a:ea typeface="+mn-ea"/>
          <a:cs typeface="+mn-cs"/>
        </a:defRPr>
      </a:lvl2pPr>
      <a:lvl3pPr marL="1194563" indent="-238913" algn="l" defTabSz="955649" rtl="0" eaLnBrk="1" latinLnBrk="0" hangingPunct="1">
        <a:spcBef>
          <a:spcPct val="20000"/>
        </a:spcBef>
        <a:buFont typeface="Arial" pitchFamily="34" charset="0"/>
        <a:buChar char="•"/>
        <a:defRPr sz="2533" kern="1200">
          <a:solidFill>
            <a:schemeClr val="tx1"/>
          </a:solidFill>
          <a:latin typeface="+mn-lt"/>
          <a:ea typeface="+mn-ea"/>
          <a:cs typeface="+mn-cs"/>
        </a:defRPr>
      </a:lvl3pPr>
      <a:lvl4pPr marL="1672386" indent="-238913" algn="l" defTabSz="955649" rtl="0" eaLnBrk="1" latinLnBrk="0" hangingPunct="1">
        <a:spcBef>
          <a:spcPct val="20000"/>
        </a:spcBef>
        <a:buFont typeface="Arial" pitchFamily="34" charset="0"/>
        <a:buChar char="–"/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150212" indent="-238913" algn="l" defTabSz="955649" rtl="0" eaLnBrk="1" latinLnBrk="0" hangingPunct="1">
        <a:spcBef>
          <a:spcPct val="20000"/>
        </a:spcBef>
        <a:buFont typeface="Arial" pitchFamily="34" charset="0"/>
        <a:buChar char="»"/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2628037" indent="-238913" algn="l" defTabSz="955649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6pPr>
      <a:lvl7pPr marL="3105862" indent="-238913" algn="l" defTabSz="955649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3583688" indent="-238913" algn="l" defTabSz="955649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4061513" indent="-238913" algn="l" defTabSz="955649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5564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77825" algn="l" defTabSz="95564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55649" algn="l" defTabSz="95564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33475" algn="l" defTabSz="95564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911299" algn="l" defTabSz="95564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389124" algn="l" defTabSz="95564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866950" algn="l" defTabSz="95564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344775" algn="l" defTabSz="95564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822600" algn="l" defTabSz="95564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3877" y="228274"/>
            <a:ext cx="2518748" cy="59041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618125" y="1985919"/>
            <a:ext cx="69557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054"/>
            <a:r>
              <a:rPr lang="zh-CN" altLang="en-US" sz="4800" dirty="0">
                <a:solidFill>
                  <a:prstClr val="black"/>
                </a:solidFill>
                <a:latin typeface="仿宋" pitchFamily="49" charset="-122"/>
                <a:ea typeface="仿宋" pitchFamily="49" charset="-122"/>
              </a:rPr>
              <a:t>问题的提出和问题的解决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81356" y="1011647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054"/>
            <a:r>
              <a:rPr lang="zh-CN" altLang="en-US" sz="24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数学地观察，数学地思考</a:t>
            </a:r>
          </a:p>
        </p:txBody>
      </p:sp>
    </p:spTree>
    <p:extLst>
      <p:ext uri="{BB962C8B-B14F-4D97-AF65-F5344CB8AC3E}">
        <p14:creationId xmlns:p14="http://schemas.microsoft.com/office/powerpoint/2010/main" val="3362681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24"/>
            <a:ext cx="12192000" cy="45308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82943" tIns="41471" rIns="82943" bIns="41471" rtlCol="0">
            <a:spAutoFit/>
          </a:bodyPr>
          <a:lstStyle/>
          <a:p>
            <a:pPr algn="ctr" defTabSz="1219054"/>
            <a:endParaRPr lang="zh-CN" altLang="en-US" sz="2400" dirty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418" y="-24"/>
            <a:ext cx="2142860" cy="502304"/>
          </a:xfrm>
          <a:prstGeom prst="rect">
            <a:avLst/>
          </a:prstGeom>
        </p:spPr>
      </p:pic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054"/>
            <a:endParaRPr lang="zh-CN" altLang="en-US" sz="24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0D83138-2D28-4B74-9FEA-14409048F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52" y="596144"/>
            <a:ext cx="11586330" cy="217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176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24"/>
            <a:ext cx="12192000" cy="45308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82943" tIns="41471" rIns="82943" bIns="41471" rtlCol="0">
            <a:spAutoFit/>
          </a:bodyPr>
          <a:lstStyle/>
          <a:p>
            <a:pPr algn="ctr" defTabSz="1219054"/>
            <a:endParaRPr lang="zh-CN" altLang="en-US" sz="2400" dirty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418" y="-24"/>
            <a:ext cx="2142860" cy="502304"/>
          </a:xfrm>
          <a:prstGeom prst="rect">
            <a:avLst/>
          </a:prstGeom>
        </p:spPr>
      </p:pic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054"/>
            <a:endParaRPr lang="zh-CN" altLang="en-US" sz="24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4B7A184-601D-4C73-8BA3-82E680E70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88" y="576170"/>
            <a:ext cx="11654005" cy="174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23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24"/>
            <a:ext cx="12192000" cy="45308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82943" tIns="41471" rIns="82943" bIns="41471" rtlCol="0">
            <a:spAutoFit/>
          </a:bodyPr>
          <a:lstStyle/>
          <a:p>
            <a:pPr algn="ctr" defTabSz="1219054"/>
            <a:r>
              <a:rPr lang="zh-CN" altLang="en-US" sz="24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以形助思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418" y="-24"/>
            <a:ext cx="2142860" cy="502304"/>
          </a:xfrm>
          <a:prstGeom prst="rect">
            <a:avLst/>
          </a:prstGeom>
        </p:spPr>
      </p:pic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054"/>
            <a:endParaRPr lang="zh-CN" altLang="en-US" sz="24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8C4EB38-8924-4F28-AAFF-5F41BBA4E837}"/>
              </a:ext>
            </a:extLst>
          </p:cNvPr>
          <p:cNvSpPr txBox="1"/>
          <p:nvPr/>
        </p:nvSpPr>
        <p:spPr>
          <a:xfrm>
            <a:off x="246287" y="573795"/>
            <a:ext cx="1181846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>
              <a:lnSpc>
                <a:spcPct val="150000"/>
              </a:lnSpc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．某校为拓展学生在音乐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､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体育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､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美术方面的能力，开设了相应的兴趣班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某班共有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34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名学生参加了兴趣班，有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17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人参加音乐班，有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人参加体育班，有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人参加美术班，同时参加音乐班与体育班的有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人，同时参加音乐班与美术班的有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人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已知没有人同时参加三个班，则仅参加一个兴趣班的人数为（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 fontAlgn="ctr">
              <a:lnSpc>
                <a:spcPct val="150000"/>
              </a:lnSpc>
              <a:tabLst>
                <a:tab pos="1318260" algn="l"/>
                <a:tab pos="2637155" algn="l"/>
                <a:tab pos="3955415" algn="l"/>
              </a:tabLst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19	          B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	    C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21	            D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22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281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24"/>
            <a:ext cx="12192000" cy="45308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82943" tIns="41471" rIns="82943" bIns="41471" rtlCol="0">
            <a:spAutoFit/>
          </a:bodyPr>
          <a:lstStyle/>
          <a:p>
            <a:pPr algn="ctr" defTabSz="1219054"/>
            <a:r>
              <a:rPr lang="zh-CN" altLang="en-US" sz="24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以形助解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418" y="-24"/>
            <a:ext cx="2142860" cy="502304"/>
          </a:xfrm>
          <a:prstGeom prst="rect">
            <a:avLst/>
          </a:prstGeom>
        </p:spPr>
      </p:pic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054"/>
            <a:endParaRPr lang="zh-CN" altLang="en-US" sz="24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138F0B2-EA20-4AC0-A21B-401716008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82" y="611519"/>
            <a:ext cx="11344573" cy="85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505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24"/>
            <a:ext cx="12192000" cy="45308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82943" tIns="41471" rIns="82943" bIns="41471" rtlCol="0">
            <a:spAutoFit/>
          </a:bodyPr>
          <a:lstStyle/>
          <a:p>
            <a:pPr algn="ctr" defTabSz="1219054"/>
            <a:r>
              <a:rPr lang="zh-CN" altLang="en-US" sz="24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具体与抽象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418" y="-24"/>
            <a:ext cx="2142860" cy="502304"/>
          </a:xfrm>
          <a:prstGeom prst="rect">
            <a:avLst/>
          </a:prstGeom>
        </p:spPr>
      </p:pic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054"/>
            <a:endParaRPr lang="zh-CN" altLang="en-US" sz="24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A7C37DC-7FAA-45F3-AACA-013875B43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10" y="576170"/>
            <a:ext cx="11668199" cy="131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727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24"/>
            <a:ext cx="12192000" cy="45308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82943" tIns="41471" rIns="82943" bIns="41471" rtlCol="0">
            <a:spAutoFit/>
          </a:bodyPr>
          <a:lstStyle/>
          <a:p>
            <a:pPr algn="ctr" defTabSz="1219054"/>
            <a:r>
              <a:rPr lang="zh-CN" altLang="en-US" sz="24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具体与抽象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418" y="-24"/>
            <a:ext cx="2142860" cy="502304"/>
          </a:xfrm>
          <a:prstGeom prst="rect">
            <a:avLst/>
          </a:prstGeom>
        </p:spPr>
      </p:pic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054"/>
            <a:endParaRPr lang="zh-CN" altLang="en-US" sz="24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B17EC80-E2F3-4168-BBD4-0B704C0EC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63" y="576169"/>
            <a:ext cx="11358362" cy="170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173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24"/>
            <a:ext cx="12192000" cy="45308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82943" tIns="41471" rIns="82943" bIns="41471" rtlCol="0">
            <a:spAutoFit/>
          </a:bodyPr>
          <a:lstStyle/>
          <a:p>
            <a:pPr algn="ctr" defTabSz="1219054"/>
            <a:r>
              <a:rPr lang="zh-CN" altLang="en-US" sz="24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方程与不等式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418" y="-24"/>
            <a:ext cx="2142860" cy="502304"/>
          </a:xfrm>
          <a:prstGeom prst="rect">
            <a:avLst/>
          </a:prstGeom>
        </p:spPr>
      </p:pic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054"/>
            <a:endParaRPr lang="zh-CN" altLang="en-US" sz="24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EC81F2D-363F-4526-9E83-C451F95B9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67" y="576170"/>
            <a:ext cx="11701324" cy="285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978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24"/>
            <a:ext cx="12192000" cy="45308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82943" tIns="41471" rIns="82943" bIns="41471" rtlCol="0">
            <a:spAutoFit/>
          </a:bodyPr>
          <a:lstStyle/>
          <a:p>
            <a:pPr algn="ctr" defTabSz="1219054"/>
            <a:r>
              <a:rPr lang="zh-CN" altLang="en-US" sz="240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方程与不等式</a:t>
            </a:r>
            <a:endParaRPr lang="zh-CN" altLang="en-US" sz="2400" dirty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418" y="-24"/>
            <a:ext cx="2142860" cy="502304"/>
          </a:xfrm>
          <a:prstGeom prst="rect">
            <a:avLst/>
          </a:prstGeom>
        </p:spPr>
      </p:pic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054"/>
            <a:endParaRPr lang="zh-CN" altLang="en-US" sz="24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103F138-7AE7-4456-9FF1-859EE09B3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07" y="576169"/>
            <a:ext cx="11460479" cy="86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581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24"/>
            <a:ext cx="12192000" cy="45308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82943" tIns="41471" rIns="82943" bIns="41471" rtlCol="0">
            <a:spAutoFit/>
          </a:bodyPr>
          <a:lstStyle/>
          <a:p>
            <a:pPr algn="ctr" defTabSz="1219054"/>
            <a:r>
              <a:rPr lang="zh-CN" altLang="en-US" sz="24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方程与不等式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418" y="-24"/>
            <a:ext cx="2142860" cy="502304"/>
          </a:xfrm>
          <a:prstGeom prst="rect">
            <a:avLst/>
          </a:prstGeom>
        </p:spPr>
      </p:pic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054"/>
            <a:endParaRPr lang="zh-CN" altLang="en-US" sz="24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F3E3ECA-957A-4CA6-A37F-B45CE1E16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73" y="651375"/>
            <a:ext cx="11623173" cy="218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568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24"/>
            <a:ext cx="12192000" cy="45308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82943" tIns="41471" rIns="82943" bIns="41471" rtlCol="0">
            <a:spAutoFit/>
          </a:bodyPr>
          <a:lstStyle/>
          <a:p>
            <a:pPr algn="ctr" defTabSz="1219054"/>
            <a:r>
              <a:rPr lang="zh-CN" altLang="en-US" sz="24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解三角形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418" y="-24"/>
            <a:ext cx="2142860" cy="502304"/>
          </a:xfrm>
          <a:prstGeom prst="rect">
            <a:avLst/>
          </a:prstGeom>
        </p:spPr>
      </p:pic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054"/>
            <a:endParaRPr lang="zh-CN" altLang="en-US" sz="24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5F52EF6-AD72-4E9F-A080-FF7547746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985" y="576170"/>
            <a:ext cx="10912210" cy="286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056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24"/>
            <a:ext cx="12192000" cy="5146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82943" tIns="41471" rIns="82943" bIns="41471" rtlCol="0">
            <a:spAutoFit/>
          </a:bodyPr>
          <a:lstStyle/>
          <a:p>
            <a:pPr algn="ctr" defTabSz="1219054"/>
            <a:r>
              <a:rPr lang="zh-CN" altLang="en-US" sz="28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数学家的眼光：问题是数学的心脏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418" y="-24"/>
            <a:ext cx="2142860" cy="502304"/>
          </a:xfrm>
          <a:prstGeom prst="rect">
            <a:avLst/>
          </a:prstGeom>
        </p:spPr>
      </p:pic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054"/>
            <a:endParaRPr lang="zh-CN" altLang="en-US" sz="24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A71FFFD-8C81-4B11-82B3-AE42D7245EBB}"/>
              </a:ext>
            </a:extLst>
          </p:cNvPr>
          <p:cNvSpPr txBox="1"/>
          <p:nvPr/>
        </p:nvSpPr>
        <p:spPr>
          <a:xfrm>
            <a:off x="417250" y="896645"/>
            <a:ext cx="11239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问题</a:t>
            </a:r>
            <a:r>
              <a:rPr lang="en-US" altLang="zh-CN" sz="2400" dirty="0"/>
              <a:t>1</a:t>
            </a:r>
            <a:r>
              <a:rPr lang="zh-CN" altLang="en-US" sz="2400" dirty="0"/>
              <a:t>：你能找出三个数，使它们的和等于它们的积吗？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AF13E4A-69C3-48AD-87EA-92D9D29F05C7}"/>
              </a:ext>
            </a:extLst>
          </p:cNvPr>
          <p:cNvSpPr txBox="1"/>
          <p:nvPr/>
        </p:nvSpPr>
        <p:spPr>
          <a:xfrm>
            <a:off x="454236" y="2744676"/>
            <a:ext cx="11239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问题</a:t>
            </a:r>
            <a:r>
              <a:rPr lang="en-US" altLang="zh-CN" sz="2400" dirty="0"/>
              <a:t>2</a:t>
            </a:r>
            <a:r>
              <a:rPr lang="zh-CN" altLang="en-US" sz="2400" dirty="0"/>
              <a:t>：除此之外，上述问题还有没有其他的解？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24"/>
            <a:ext cx="12192000" cy="45308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82943" tIns="41471" rIns="82943" bIns="41471" rtlCol="0">
            <a:spAutoFit/>
          </a:bodyPr>
          <a:lstStyle/>
          <a:p>
            <a:pPr algn="ctr" defTabSz="1219054"/>
            <a:r>
              <a:rPr lang="zh-CN" altLang="en-US" sz="24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解三角形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418" y="-24"/>
            <a:ext cx="2142860" cy="502304"/>
          </a:xfrm>
          <a:prstGeom prst="rect">
            <a:avLst/>
          </a:prstGeom>
        </p:spPr>
      </p:pic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054"/>
            <a:endParaRPr lang="zh-CN" altLang="en-US" sz="24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7A5B55E-D29A-4003-881B-1D1090326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86" y="576169"/>
            <a:ext cx="11746979" cy="132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534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24"/>
            <a:ext cx="12192000" cy="45308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82943" tIns="41471" rIns="82943" bIns="41471" rtlCol="0">
            <a:spAutoFit/>
          </a:bodyPr>
          <a:lstStyle/>
          <a:p>
            <a:pPr algn="ctr" defTabSz="1219054"/>
            <a:r>
              <a:rPr lang="zh-CN" altLang="en-US" sz="24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空间想象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418" y="-24"/>
            <a:ext cx="2142860" cy="502304"/>
          </a:xfrm>
          <a:prstGeom prst="rect">
            <a:avLst/>
          </a:prstGeom>
        </p:spPr>
      </p:pic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054"/>
            <a:endParaRPr lang="zh-CN" altLang="en-US" sz="24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6EEC2C7-AF5A-4B33-9FE1-B1D787C70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74" y="748475"/>
            <a:ext cx="11533647" cy="410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385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24"/>
            <a:ext cx="12192000" cy="45308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82943" tIns="41471" rIns="82943" bIns="41471" rtlCol="0">
            <a:spAutoFit/>
          </a:bodyPr>
          <a:lstStyle/>
          <a:p>
            <a:pPr algn="ctr" defTabSz="1219054"/>
            <a:r>
              <a:rPr lang="zh-CN" altLang="en-US" sz="24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空间想象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418" y="-24"/>
            <a:ext cx="2142860" cy="502304"/>
          </a:xfrm>
          <a:prstGeom prst="rect">
            <a:avLst/>
          </a:prstGeom>
        </p:spPr>
      </p:pic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054"/>
            <a:endParaRPr lang="zh-CN" altLang="en-US" sz="24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FA93A52-AC25-42B7-8ABF-EF29C04AF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47" y="596144"/>
            <a:ext cx="11884857" cy="133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359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3877" y="228274"/>
            <a:ext cx="2518748" cy="59041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290710" y="2422604"/>
            <a:ext cx="4302504" cy="1468473"/>
          </a:xfrm>
          <a:prstGeom prst="rect">
            <a:avLst/>
          </a:prstGeom>
          <a:noFill/>
        </p:spPr>
        <p:txBody>
          <a:bodyPr wrap="none" lIns="92891" tIns="46447" rIns="92891" bIns="46447">
            <a:spAutoFit/>
          </a:bodyPr>
          <a:lstStyle/>
          <a:p>
            <a:pPr algn="ctr" defTabSz="1219054"/>
            <a:r>
              <a:rPr lang="zh-CN" altLang="en-US" sz="8933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汉仪雪君体繁" panose="02010604000101010101" pitchFamily="2" charset="-122"/>
                <a:ea typeface="汉仪雪君体繁" panose="02010604000101010101" pitchFamily="2" charset="-122"/>
              </a:rPr>
              <a:t>谢  谢！</a:t>
            </a:r>
          </a:p>
        </p:txBody>
      </p:sp>
    </p:spTree>
    <p:extLst>
      <p:ext uri="{BB962C8B-B14F-4D97-AF65-F5344CB8AC3E}">
        <p14:creationId xmlns:p14="http://schemas.microsoft.com/office/powerpoint/2010/main" val="281517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24"/>
            <a:ext cx="12192000" cy="45308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82943" tIns="41471" rIns="82943" bIns="41471" rtlCol="0">
            <a:spAutoFit/>
          </a:bodyPr>
          <a:lstStyle/>
          <a:p>
            <a:pPr algn="ctr" defTabSz="1219054"/>
            <a:r>
              <a:rPr lang="en-US" sz="2400" dirty="0">
                <a:solidFill>
                  <a:prstClr val="white"/>
                </a:solidFill>
                <a:latin typeface="Calibri"/>
              </a:rPr>
              <a:t>1.1</a:t>
            </a:r>
            <a:endParaRPr lang="zh-CN" altLang="en-US" sz="2400" dirty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418" y="-24"/>
            <a:ext cx="2142860" cy="502304"/>
          </a:xfrm>
          <a:prstGeom prst="rect">
            <a:avLst/>
          </a:prstGeom>
        </p:spPr>
      </p:pic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054"/>
            <a:endParaRPr lang="zh-CN" altLang="en-US" sz="24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97036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24"/>
            <a:ext cx="12192000" cy="45308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82943" tIns="41471" rIns="82943" bIns="41471" rtlCol="0">
            <a:spAutoFit/>
          </a:bodyPr>
          <a:lstStyle/>
          <a:p>
            <a:pPr algn="ctr" defTabSz="1219054"/>
            <a:r>
              <a:rPr lang="en-US" sz="2400" dirty="0">
                <a:solidFill>
                  <a:prstClr val="white"/>
                </a:solidFill>
                <a:latin typeface="Calibri"/>
              </a:rPr>
              <a:t>1.1</a:t>
            </a:r>
            <a:endParaRPr lang="zh-CN" altLang="en-US" sz="2400" dirty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418" y="-24"/>
            <a:ext cx="2142860" cy="502304"/>
          </a:xfrm>
          <a:prstGeom prst="rect">
            <a:avLst/>
          </a:prstGeom>
        </p:spPr>
      </p:pic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054"/>
            <a:endParaRPr lang="zh-CN" altLang="en-US" sz="24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730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24"/>
            <a:ext cx="12192000" cy="45308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82943" tIns="41471" rIns="82943" bIns="41471" rtlCol="0">
            <a:spAutoFit/>
          </a:bodyPr>
          <a:lstStyle/>
          <a:p>
            <a:pPr algn="ctr" defTabSz="1219054"/>
            <a:r>
              <a:rPr lang="en-US" sz="2400" dirty="0">
                <a:solidFill>
                  <a:prstClr val="white"/>
                </a:solidFill>
                <a:latin typeface="Calibri"/>
              </a:rPr>
              <a:t>1.1</a:t>
            </a:r>
            <a:endParaRPr lang="zh-CN" altLang="en-US" sz="2400" dirty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418" y="-24"/>
            <a:ext cx="2142860" cy="502304"/>
          </a:xfrm>
          <a:prstGeom prst="rect">
            <a:avLst/>
          </a:prstGeom>
        </p:spPr>
      </p:pic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054"/>
            <a:endParaRPr lang="zh-CN" altLang="en-US" sz="24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7075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24"/>
            <a:ext cx="12192000" cy="45308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82943" tIns="41471" rIns="82943" bIns="41471" rtlCol="0">
            <a:spAutoFit/>
          </a:bodyPr>
          <a:lstStyle/>
          <a:p>
            <a:pPr algn="ctr" defTabSz="1219054"/>
            <a:r>
              <a:rPr lang="zh-CN" altLang="en-US" sz="24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数学家的眼光：提出一个问题比解决一个问题更重要。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418" y="-24"/>
            <a:ext cx="2142860" cy="502304"/>
          </a:xfrm>
          <a:prstGeom prst="rect">
            <a:avLst/>
          </a:prstGeom>
        </p:spPr>
      </p:pic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054"/>
            <a:endParaRPr lang="zh-CN" altLang="en-US" sz="24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D5A2FC-1BFE-4092-8D5C-09DFAD0583CA}"/>
              </a:ext>
            </a:extLst>
          </p:cNvPr>
          <p:cNvSpPr txBox="1"/>
          <p:nvPr/>
        </p:nvSpPr>
        <p:spPr>
          <a:xfrm>
            <a:off x="417250" y="896645"/>
            <a:ext cx="11239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问题</a:t>
            </a:r>
            <a:r>
              <a:rPr lang="en-US" altLang="zh-CN" sz="2400" dirty="0"/>
              <a:t>3</a:t>
            </a:r>
            <a:r>
              <a:rPr lang="zh-CN" altLang="en-US" sz="2400" dirty="0"/>
              <a:t>：你能找出两个数，使它们的和等于它们的积吗？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2E77B39-25CA-44DC-AE39-9CE55CB9DCCC}"/>
              </a:ext>
            </a:extLst>
          </p:cNvPr>
          <p:cNvSpPr txBox="1"/>
          <p:nvPr/>
        </p:nvSpPr>
        <p:spPr>
          <a:xfrm>
            <a:off x="418724" y="2371818"/>
            <a:ext cx="11239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问题</a:t>
            </a:r>
            <a:r>
              <a:rPr lang="en-US" altLang="zh-CN" sz="2400" dirty="0"/>
              <a:t>4</a:t>
            </a:r>
            <a:r>
              <a:rPr lang="zh-CN" altLang="en-US" sz="2400" dirty="0"/>
              <a:t>：你能找出四个数，使它们的和等于它们的积吗？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D54250-BE07-43D0-9F32-FB7D4014A1B0}"/>
              </a:ext>
            </a:extLst>
          </p:cNvPr>
          <p:cNvSpPr txBox="1"/>
          <p:nvPr/>
        </p:nvSpPr>
        <p:spPr>
          <a:xfrm>
            <a:off x="420202" y="2985857"/>
            <a:ext cx="11239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问题</a:t>
            </a:r>
            <a:r>
              <a:rPr lang="en-US" altLang="zh-CN" sz="2400" dirty="0"/>
              <a:t>5</a:t>
            </a:r>
            <a:r>
              <a:rPr lang="zh-CN" altLang="en-US" sz="2400" dirty="0"/>
              <a:t>：你能找出</a:t>
            </a:r>
            <a:r>
              <a:rPr lang="en-US" altLang="zh-CN" sz="2400" dirty="0"/>
              <a:t>n</a:t>
            </a:r>
            <a:r>
              <a:rPr lang="zh-CN" altLang="en-US" sz="2400" dirty="0"/>
              <a:t>（</a:t>
            </a:r>
            <a:r>
              <a:rPr lang="en-US" altLang="zh-CN" sz="2400" dirty="0"/>
              <a:t>n</a:t>
            </a:r>
            <a:r>
              <a:rPr lang="zh-CN" altLang="en-US" sz="2400" dirty="0"/>
              <a:t>是正整数）个数，使它们的和等于它们的积吗？</a:t>
            </a:r>
          </a:p>
        </p:txBody>
      </p:sp>
    </p:spTree>
    <p:extLst>
      <p:ext uri="{BB962C8B-B14F-4D97-AF65-F5344CB8AC3E}">
        <p14:creationId xmlns:p14="http://schemas.microsoft.com/office/powerpoint/2010/main" val="208814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24"/>
            <a:ext cx="12192000" cy="45308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82943" tIns="41471" rIns="82943" bIns="41471" rtlCol="0">
            <a:spAutoFit/>
          </a:bodyPr>
          <a:lstStyle/>
          <a:p>
            <a:pPr algn="ctr" defTabSz="1219054"/>
            <a:r>
              <a:rPr lang="zh-CN" altLang="en-US" sz="24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初中生会做的高考题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418" y="-24"/>
            <a:ext cx="2142860" cy="502304"/>
          </a:xfrm>
          <a:prstGeom prst="rect">
            <a:avLst/>
          </a:prstGeom>
        </p:spPr>
      </p:pic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054"/>
            <a:endParaRPr lang="zh-CN" altLang="en-US" sz="24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8450CC7-0F4B-4681-9604-FAAB214AD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47" y="576170"/>
            <a:ext cx="11311705" cy="254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277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24"/>
            <a:ext cx="12192000" cy="45308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82943" tIns="41471" rIns="82943" bIns="41471" rtlCol="0">
            <a:spAutoFit/>
          </a:bodyPr>
          <a:lstStyle/>
          <a:p>
            <a:pPr algn="ctr" defTabSz="1219054"/>
            <a:r>
              <a:rPr lang="zh-CN" altLang="en-US" sz="24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初中生会做的高考题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418" y="-24"/>
            <a:ext cx="2142860" cy="502304"/>
          </a:xfrm>
          <a:prstGeom prst="rect">
            <a:avLst/>
          </a:prstGeom>
        </p:spPr>
      </p:pic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054"/>
            <a:endParaRPr lang="zh-CN" altLang="en-US" sz="24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D596BE5-04EC-4F83-9F0E-FD7634D20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21" y="677453"/>
            <a:ext cx="11561758" cy="201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016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24"/>
            <a:ext cx="12192000" cy="45308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82943" tIns="41471" rIns="82943" bIns="41471" rtlCol="0">
            <a:spAutoFit/>
          </a:bodyPr>
          <a:lstStyle/>
          <a:p>
            <a:pPr algn="ctr" defTabSz="1219054"/>
            <a:endParaRPr lang="zh-CN" altLang="en-US" sz="2400" dirty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418" y="-24"/>
            <a:ext cx="2142860" cy="502304"/>
          </a:xfrm>
          <a:prstGeom prst="rect">
            <a:avLst/>
          </a:prstGeom>
        </p:spPr>
      </p:pic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054"/>
            <a:endParaRPr lang="zh-CN" altLang="en-US" sz="24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7E6FE3F-E97A-443A-B686-0F263CCAC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05" y="576169"/>
            <a:ext cx="11127024" cy="250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336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24"/>
            <a:ext cx="12192000" cy="45308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82943" tIns="41471" rIns="82943" bIns="41471" rtlCol="0">
            <a:spAutoFit/>
          </a:bodyPr>
          <a:lstStyle/>
          <a:p>
            <a:pPr algn="ctr" defTabSz="1219054"/>
            <a:r>
              <a:rPr lang="zh-CN" altLang="en-US" sz="24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分类（情况）讨论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418" y="-24"/>
            <a:ext cx="2142860" cy="502304"/>
          </a:xfrm>
          <a:prstGeom prst="rect">
            <a:avLst/>
          </a:prstGeom>
        </p:spPr>
      </p:pic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054"/>
            <a:endParaRPr lang="zh-CN" altLang="en-US" sz="24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9C1A692-89B8-4B9A-801A-D72DBA442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95" y="579800"/>
            <a:ext cx="11396013" cy="149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02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24"/>
            <a:ext cx="12192000" cy="45308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82943" tIns="41471" rIns="82943" bIns="41471" rtlCol="0">
            <a:spAutoFit/>
          </a:bodyPr>
          <a:lstStyle/>
          <a:p>
            <a:pPr algn="ctr" defTabSz="1219054"/>
            <a:r>
              <a:rPr lang="zh-CN" altLang="en-US" sz="24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小试牛刀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418" y="-24"/>
            <a:ext cx="2142860" cy="502304"/>
          </a:xfrm>
          <a:prstGeom prst="rect">
            <a:avLst/>
          </a:prstGeom>
        </p:spPr>
      </p:pic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054"/>
            <a:endParaRPr lang="zh-CN" altLang="en-US" sz="24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FADA16A-CE8F-4119-A895-61174E4C2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95" y="576169"/>
            <a:ext cx="11329297" cy="424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699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24"/>
            <a:ext cx="12192000" cy="5146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82943" tIns="41471" rIns="82943" bIns="41471" rtlCol="0">
            <a:spAutoFit/>
          </a:bodyPr>
          <a:lstStyle/>
          <a:p>
            <a:pPr algn="ctr" defTabSz="1219054"/>
            <a:r>
              <a:rPr lang="zh-CN" altLang="en-US" sz="28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做一题，悟一理。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418" y="-24"/>
            <a:ext cx="2142860" cy="502304"/>
          </a:xfrm>
          <a:prstGeom prst="rect">
            <a:avLst/>
          </a:prstGeom>
        </p:spPr>
      </p:pic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054"/>
            <a:endParaRPr lang="zh-CN" altLang="en-US" sz="24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E3364C8-6043-44B3-96C3-D2F84E4DC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82" y="653041"/>
            <a:ext cx="11773861" cy="132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535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91440" tIns="45720" rIns="91440" bIns="45720">
        <a:spAutoFit/>
      </a:bodyPr>
      <a:lstStyle>
        <a:defPPr indent="457200">
          <a:defRPr sz="4000" dirty="0">
            <a:solidFill>
              <a:srgbClr val="002060"/>
            </a:solidFill>
            <a:latin typeface="方正小标宋简体" panose="03000509000000000000" pitchFamily="65" charset="-122"/>
            <a:ea typeface="方正小标宋简体" panose="03000509000000000000" pitchFamily="65" charset="-122"/>
          </a:defRPr>
        </a:defPPr>
      </a:lstStyle>
      <a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317</Words>
  <Application>Microsoft Office PowerPoint</Application>
  <PresentationFormat>宽屏</PresentationFormat>
  <Paragraphs>31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26</vt:i4>
      </vt:variant>
    </vt:vector>
  </HeadingPairs>
  <TitlesOfParts>
    <vt:vector size="38" baseType="lpstr">
      <vt:lpstr>等线</vt:lpstr>
      <vt:lpstr>等线 Light</vt:lpstr>
      <vt:lpstr>仿宋</vt:lpstr>
      <vt:lpstr>汉仪雪君体繁</vt:lpstr>
      <vt:lpstr>华文细黑</vt:lpstr>
      <vt:lpstr>Arial</vt:lpstr>
      <vt:lpstr>Calibri</vt:lpstr>
      <vt:lpstr>Times New Roman</vt:lpstr>
      <vt:lpstr>Office 主题​​</vt:lpstr>
      <vt:lpstr>1_Office 主题</vt:lpstr>
      <vt:lpstr>Office 主题</vt:lpstr>
      <vt:lpstr>4_Office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13</cp:revision>
  <dcterms:created xsi:type="dcterms:W3CDTF">2022-01-10T08:16:38Z</dcterms:created>
  <dcterms:modified xsi:type="dcterms:W3CDTF">2022-01-13T08:44:17Z</dcterms:modified>
</cp:coreProperties>
</file>