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1" r:id="rId4"/>
    <p:sldId id="314" r:id="rId5"/>
    <p:sldId id="315" r:id="rId6"/>
    <p:sldId id="264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A5C"/>
    <a:srgbClr val="90C0CB"/>
    <a:srgbClr val="010B11"/>
    <a:srgbClr val="010C12"/>
    <a:srgbClr val="02080B"/>
    <a:srgbClr val="040E15"/>
    <a:srgbClr val="020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4" y="34"/>
      </p:cViewPr>
      <p:guideLst>
        <p:guide orient="horz" pos="2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 b="5090"/>
          <a:stretch>
            <a:fillRect/>
          </a:stretch>
        </p:blipFill>
        <p:spPr>
          <a:xfrm>
            <a:off x="-81024" y="0"/>
            <a:ext cx="1227302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 b="5090"/>
          <a:stretch>
            <a:fillRect/>
          </a:stretch>
        </p:blipFill>
        <p:spPr>
          <a:xfrm>
            <a:off x="-81024" y="0"/>
            <a:ext cx="1227302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1024" y="0"/>
            <a:ext cx="12273024" cy="6858000"/>
          </a:xfrm>
          <a:prstGeom prst="rect">
            <a:avLst/>
          </a:prstGeom>
          <a:gradFill flip="none" rotWithShape="1">
            <a:gsLst>
              <a:gs pos="0">
                <a:srgbClr val="020B12">
                  <a:alpha val="0"/>
                </a:srgbClr>
              </a:gs>
              <a:gs pos="78000">
                <a:srgbClr val="010B11">
                  <a:alpha val="84000"/>
                </a:srgbClr>
              </a:gs>
              <a:gs pos="18000">
                <a:srgbClr val="010C12">
                  <a:alpha val="86000"/>
                </a:srgbClr>
              </a:gs>
              <a:gs pos="100000">
                <a:srgbClr val="040E15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14831" y="242130"/>
            <a:ext cx="561871" cy="490638"/>
            <a:chOff x="-104671" y="181477"/>
            <a:chExt cx="561871" cy="611944"/>
          </a:xfrm>
        </p:grpSpPr>
        <p:sp>
          <p:nvSpPr>
            <p:cNvPr id="8" name="Rectangle 6"/>
            <p:cNvSpPr/>
            <p:nvPr/>
          </p:nvSpPr>
          <p:spPr>
            <a:xfrm>
              <a:off x="-104671" y="181477"/>
              <a:ext cx="378992" cy="611944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6"/>
            <p:cNvSpPr/>
            <p:nvPr/>
          </p:nvSpPr>
          <p:spPr>
            <a:xfrm>
              <a:off x="357429" y="181477"/>
              <a:ext cx="99771" cy="611944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C357-DECB-4C8B-9E9B-8A30EFB6779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5640-BE2F-436C-B60C-89D139A8B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78411" y="2290711"/>
            <a:ext cx="6032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CV-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57924" y="3811444"/>
            <a:ext cx="206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汇报：戴镇原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79C68E-B82D-4382-8BAE-DDA85F9690A1}"/>
              </a:ext>
            </a:extLst>
          </p:cNvPr>
          <p:cNvSpPr txBox="1"/>
          <p:nvPr/>
        </p:nvSpPr>
        <p:spPr>
          <a:xfrm>
            <a:off x="4488608" y="3811444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指导：曹健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0662" y="2181161"/>
            <a:ext cx="9210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PYNQ</a:t>
            </a: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人脸识别系统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03137" y="3154852"/>
            <a:ext cx="45618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4250" y="1936394"/>
            <a:ext cx="514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PYNQ</a:t>
            </a: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其他应用分享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861193" y="2953515"/>
            <a:ext cx="45618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4250" y="2171913"/>
            <a:ext cx="514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815053" y="3242935"/>
            <a:ext cx="45618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9761" y="1576444"/>
            <a:ext cx="600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PYNQ—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3A96D2-FDEB-4264-8C04-B880BD13EA80}"/>
              </a:ext>
            </a:extLst>
          </p:cNvPr>
          <p:cNvSpPr/>
          <p:nvPr/>
        </p:nvSpPr>
        <p:spPr>
          <a:xfrm>
            <a:off x="3235974" y="2806183"/>
            <a:ext cx="6604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PYNQ —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图像预处理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VGGNet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4705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3A96D2-FDEB-4264-8C04-B880BD13EA80}"/>
              </a:ext>
            </a:extLst>
          </p:cNvPr>
          <p:cNvSpPr/>
          <p:nvPr/>
        </p:nvSpPr>
        <p:spPr>
          <a:xfrm>
            <a:off x="2917194" y="2072146"/>
            <a:ext cx="6272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未来  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嵌入式实现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49025" y="2019875"/>
            <a:ext cx="4135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7452" y="3687247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汇报：戴镇原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2D0A75-3EF5-4BA5-AD66-D6046C3394AA}"/>
              </a:ext>
            </a:extLst>
          </p:cNvPr>
          <p:cNvSpPr/>
          <p:nvPr/>
        </p:nvSpPr>
        <p:spPr>
          <a:xfrm>
            <a:off x="4585722" y="36872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指导：曹健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zhenyuan dai</cp:lastModifiedBy>
  <cp:revision>52</cp:revision>
  <dcterms:created xsi:type="dcterms:W3CDTF">2017-02-12T07:21:00Z</dcterms:created>
  <dcterms:modified xsi:type="dcterms:W3CDTF">2018-05-28T06:58:38Z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